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318" r:id="rId19"/>
    <p:sldId id="270" r:id="rId20"/>
    <p:sldId id="269" r:id="rId21"/>
    <p:sldId id="310" r:id="rId22"/>
    <p:sldId id="271" r:id="rId23"/>
    <p:sldId id="272" r:id="rId24"/>
    <p:sldId id="304" r:id="rId25"/>
    <p:sldId id="315" r:id="rId26"/>
    <p:sldId id="316" r:id="rId27"/>
    <p:sldId id="273" r:id="rId28"/>
    <p:sldId id="274" r:id="rId29"/>
    <p:sldId id="275" r:id="rId30"/>
    <p:sldId id="277" r:id="rId31"/>
    <p:sldId id="278" r:id="rId32"/>
    <p:sldId id="280" r:id="rId33"/>
    <p:sldId id="282" r:id="rId34"/>
    <p:sldId id="281" r:id="rId35"/>
    <p:sldId id="283" r:id="rId36"/>
    <p:sldId id="299" r:id="rId37"/>
    <p:sldId id="284" r:id="rId38"/>
    <p:sldId id="285" r:id="rId39"/>
    <p:sldId id="286" r:id="rId40"/>
    <p:sldId id="288" r:id="rId41"/>
    <p:sldId id="317" r:id="rId42"/>
    <p:sldId id="287" r:id="rId43"/>
    <p:sldId id="289" r:id="rId44"/>
    <p:sldId id="290" r:id="rId45"/>
    <p:sldId id="291" r:id="rId46"/>
    <p:sldId id="293" r:id="rId47"/>
    <p:sldId id="294" r:id="rId48"/>
    <p:sldId id="295" r:id="rId49"/>
    <p:sldId id="314" r:id="rId50"/>
    <p:sldId id="292" r:id="rId51"/>
    <p:sldId id="257" r:id="rId52"/>
    <p:sldId id="320" r:id="rId5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  <p14:sldId id="31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315"/>
            <p14:sldId id="316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7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BECDB-49FA-44E2-B180-4F52FC29FA98}" v="75" dt="2023-06-27T05:27:46.087"/>
    <p1510:client id="{E1F689BC-F0BF-4A5A-8FE3-488F666C6157}" v="442" dt="2023-06-26T15:43:1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Freter" userId="31fb9605393e79cd" providerId="LiveId" clId="{42CBECDB-49FA-44E2-B180-4F52FC29FA98}"/>
    <pc:docChg chg="undo redo custSel addSld delSld modSld modMainMaster modSection">
      <pc:chgData name="Felix Freter" userId="31fb9605393e79cd" providerId="LiveId" clId="{42CBECDB-49FA-44E2-B180-4F52FC29FA98}" dt="2023-06-27T05:27:46.819" v="2678" actId="962"/>
      <pc:docMkLst>
        <pc:docMk/>
      </pc:docMkLst>
      <pc:sldChg chg="delSp modSp mod">
        <pc:chgData name="Felix Freter" userId="31fb9605393e79cd" providerId="LiveId" clId="{42CBECDB-49FA-44E2-B180-4F52FC29FA98}" dt="2023-06-26T18:45:45.816" v="2295" actId="478"/>
        <pc:sldMkLst>
          <pc:docMk/>
          <pc:sldMk cId="3754664940" sldId="256"/>
        </pc:sldMkLst>
        <pc:spChg chg="mod">
          <ac:chgData name="Felix Freter" userId="31fb9605393e79cd" providerId="LiveId" clId="{42CBECDB-49FA-44E2-B180-4F52FC29FA98}" dt="2023-06-26T18:45:10.412" v="2293" actId="6549"/>
          <ac:spMkLst>
            <pc:docMk/>
            <pc:sldMk cId="3754664940" sldId="256"/>
            <ac:spMk id="3" creationId="{E309A740-48C5-4AE5-879B-F567D3D7ACDC}"/>
          </ac:spMkLst>
        </pc:spChg>
        <pc:spChg chg="del">
          <ac:chgData name="Felix Freter" userId="31fb9605393e79cd" providerId="LiveId" clId="{42CBECDB-49FA-44E2-B180-4F52FC29FA98}" dt="2023-06-26T18:45:12.934" v="2294" actId="478"/>
          <ac:spMkLst>
            <pc:docMk/>
            <pc:sldMk cId="3754664940" sldId="256"/>
            <ac:spMk id="4" creationId="{F1F682F1-32F3-54EC-4EBF-307A944081E1}"/>
          </ac:spMkLst>
        </pc:spChg>
        <pc:spChg chg="del">
          <ac:chgData name="Felix Freter" userId="31fb9605393e79cd" providerId="LiveId" clId="{42CBECDB-49FA-44E2-B180-4F52FC29FA98}" dt="2023-06-26T18:45:45.816" v="2295" actId="478"/>
          <ac:spMkLst>
            <pc:docMk/>
            <pc:sldMk cId="3754664940" sldId="256"/>
            <ac:spMk id="7" creationId="{2807B7D1-A65F-C6AE-6470-793D45874D87}"/>
          </ac:spMkLst>
        </pc:spChg>
        <pc:picChg chg="mod">
          <ac:chgData name="Felix Freter" userId="31fb9605393e79cd" providerId="LiveId" clId="{42CBECDB-49FA-44E2-B180-4F52FC29FA98}" dt="2023-06-26T18:36:09.981" v="2223" actId="14100"/>
          <ac:picMkLst>
            <pc:docMk/>
            <pc:sldMk cId="3754664940" sldId="256"/>
            <ac:picMk id="5" creationId="{3C1442F6-1946-FF83-9555-37C48A239D0F}"/>
          </ac:picMkLst>
        </pc:picChg>
      </pc:sldChg>
      <pc:sldChg chg="modSp mod">
        <pc:chgData name="Felix Freter" userId="31fb9605393e79cd" providerId="LiveId" clId="{42CBECDB-49FA-44E2-B180-4F52FC29FA98}" dt="2023-06-26T18:46:21.525" v="2299" actId="27636"/>
        <pc:sldMkLst>
          <pc:docMk/>
          <pc:sldMk cId="122287137" sldId="258"/>
        </pc:sldMkLst>
        <pc:spChg chg="mod">
          <ac:chgData name="Felix Freter" userId="31fb9605393e79cd" providerId="LiveId" clId="{42CBECDB-49FA-44E2-B180-4F52FC29FA98}" dt="2023-06-26T18:46:21.525" v="2299" actId="27636"/>
          <ac:spMkLst>
            <pc:docMk/>
            <pc:sldMk cId="122287137" sldId="258"/>
            <ac:spMk id="3" creationId="{AE0C3402-B237-9003-E037-F343DA4A702F}"/>
          </ac:spMkLst>
        </pc:spChg>
      </pc:sldChg>
      <pc:sldChg chg="modSp mod">
        <pc:chgData name="Felix Freter" userId="31fb9605393e79cd" providerId="LiveId" clId="{42CBECDB-49FA-44E2-B180-4F52FC29FA98}" dt="2023-06-26T18:46:12.383" v="2297" actId="27636"/>
        <pc:sldMkLst>
          <pc:docMk/>
          <pc:sldMk cId="3988548603" sldId="261"/>
        </pc:sldMkLst>
        <pc:spChg chg="mod">
          <ac:chgData name="Felix Freter" userId="31fb9605393e79cd" providerId="LiveId" clId="{42CBECDB-49FA-44E2-B180-4F52FC29FA98}" dt="2023-06-26T18:46:12.383" v="2297" actId="27636"/>
          <ac:spMkLst>
            <pc:docMk/>
            <pc:sldMk cId="3988548603" sldId="261"/>
            <ac:spMk id="5" creationId="{2A30A13E-20F1-951E-2E2C-E6E52634EE2C}"/>
          </ac:spMkLst>
        </pc:spChg>
      </pc:sldChg>
      <pc:sldChg chg="addSp delSp modSp mod">
        <pc:chgData name="Felix Freter" userId="31fb9605393e79cd" providerId="LiveId" clId="{42CBECDB-49FA-44E2-B180-4F52FC29FA98}" dt="2023-06-26T18:46:59.976" v="2300" actId="2710"/>
        <pc:sldMkLst>
          <pc:docMk/>
          <pc:sldMk cId="1754316071" sldId="263"/>
        </pc:sldMkLst>
        <pc:spChg chg="add del mod">
          <ac:chgData name="Felix Freter" userId="31fb9605393e79cd" providerId="LiveId" clId="{42CBECDB-49FA-44E2-B180-4F52FC29FA98}" dt="2023-06-26T16:11:30.905" v="5" actId="931"/>
          <ac:spMkLst>
            <pc:docMk/>
            <pc:sldMk cId="1754316071" sldId="263"/>
            <ac:spMk id="6" creationId="{87229E66-0025-09BF-CE36-0B8A06B9B08A}"/>
          </ac:spMkLst>
        </pc:spChg>
        <pc:spChg chg="mod">
          <ac:chgData name="Felix Freter" userId="31fb9605393e79cd" providerId="LiveId" clId="{42CBECDB-49FA-44E2-B180-4F52FC29FA98}" dt="2023-06-26T18:46:59.976" v="2300" actId="2710"/>
          <ac:spMkLst>
            <pc:docMk/>
            <pc:sldMk cId="1754316071" sldId="263"/>
            <ac:spMk id="11" creationId="{388F4387-C623-242E-F059-E8EA78133B5A}"/>
          </ac:spMkLst>
        </pc:spChg>
        <pc:picChg chg="add del mod">
          <ac:chgData name="Felix Freter" userId="31fb9605393e79cd" providerId="LiveId" clId="{42CBECDB-49FA-44E2-B180-4F52FC29FA98}" dt="2023-06-26T16:11:19.304" v="4" actId="478"/>
          <ac:picMkLst>
            <pc:docMk/>
            <pc:sldMk cId="1754316071" sldId="263"/>
            <ac:picMk id="3" creationId="{9CFBB4BF-90FE-B249-FF02-FE4750C5CAF3}"/>
          </ac:picMkLst>
        </pc:picChg>
        <pc:picChg chg="del mod">
          <ac:chgData name="Felix Freter" userId="31fb9605393e79cd" providerId="LiveId" clId="{42CBECDB-49FA-44E2-B180-4F52FC29FA98}" dt="2023-06-26T16:11:16.992" v="3" actId="478"/>
          <ac:picMkLst>
            <pc:docMk/>
            <pc:sldMk cId="1754316071" sldId="263"/>
            <ac:picMk id="5" creationId="{06715A43-37FA-68F0-D19D-CD5C9E63E948}"/>
          </ac:picMkLst>
        </pc:picChg>
        <pc:picChg chg="add mod">
          <ac:chgData name="Felix Freter" userId="31fb9605393e79cd" providerId="LiveId" clId="{42CBECDB-49FA-44E2-B180-4F52FC29FA98}" dt="2023-06-26T16:11:31.513" v="7" actId="962"/>
          <ac:picMkLst>
            <pc:docMk/>
            <pc:sldMk cId="1754316071" sldId="263"/>
            <ac:picMk id="8" creationId="{B9CDD7E6-B28C-3401-C96D-1B48D14C0381}"/>
          </ac:picMkLst>
        </pc:picChg>
      </pc:sldChg>
      <pc:sldChg chg="addSp delSp modSp mod">
        <pc:chgData name="Felix Freter" userId="31fb9605393e79cd" providerId="LiveId" clId="{42CBECDB-49FA-44E2-B180-4F52FC29FA98}" dt="2023-06-26T18:47:11.348" v="2303" actId="2710"/>
        <pc:sldMkLst>
          <pc:docMk/>
          <pc:sldMk cId="1279095226" sldId="264"/>
        </pc:sldMkLst>
        <pc:spChg chg="mod">
          <ac:chgData name="Felix Freter" userId="31fb9605393e79cd" providerId="LiveId" clId="{42CBECDB-49FA-44E2-B180-4F52FC29FA98}" dt="2023-06-26T18:47:11.348" v="2303" actId="2710"/>
          <ac:spMkLst>
            <pc:docMk/>
            <pc:sldMk cId="1279095226" sldId="264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1:46.141" v="9" actId="931"/>
          <ac:spMkLst>
            <pc:docMk/>
            <pc:sldMk cId="1279095226" sldId="264"/>
            <ac:spMk id="5" creationId="{CB59FD6A-B984-164C-5E01-72720DAAAEC5}"/>
          </ac:spMkLst>
        </pc:spChg>
        <pc:picChg chg="del">
          <ac:chgData name="Felix Freter" userId="31fb9605393e79cd" providerId="LiveId" clId="{42CBECDB-49FA-44E2-B180-4F52FC29FA98}" dt="2023-06-26T16:11:33.542" v="8" actId="478"/>
          <ac:picMkLst>
            <pc:docMk/>
            <pc:sldMk cId="1279095226" sldId="264"/>
            <ac:picMk id="6" creationId="{A5DED1AD-7990-C15E-AE49-2BEEF22889A5}"/>
          </ac:picMkLst>
        </pc:picChg>
        <pc:picChg chg="add mod">
          <ac:chgData name="Felix Freter" userId="31fb9605393e79cd" providerId="LiveId" clId="{42CBECDB-49FA-44E2-B180-4F52FC29FA98}" dt="2023-06-26T16:11:46.933" v="11" actId="962"/>
          <ac:picMkLst>
            <pc:docMk/>
            <pc:sldMk cId="1279095226" sldId="264"/>
            <ac:picMk id="8" creationId="{40B623B9-B4F5-5767-479A-C82A69A8E0BF}"/>
          </ac:picMkLst>
        </pc:picChg>
      </pc:sldChg>
      <pc:sldChg chg="modSp mod">
        <pc:chgData name="Felix Freter" userId="31fb9605393e79cd" providerId="LiveId" clId="{42CBECDB-49FA-44E2-B180-4F52FC29FA98}" dt="2023-06-26T18:47:48.085" v="2313" actId="2710"/>
        <pc:sldMkLst>
          <pc:docMk/>
          <pc:sldMk cId="4171107095" sldId="265"/>
        </pc:sldMkLst>
        <pc:spChg chg="mod">
          <ac:chgData name="Felix Freter" userId="31fb9605393e79cd" providerId="LiveId" clId="{42CBECDB-49FA-44E2-B180-4F52FC29FA98}" dt="2023-06-26T18:47:48.085" v="2313" actId="2710"/>
          <ac:spMkLst>
            <pc:docMk/>
            <pc:sldMk cId="4171107095" sldId="265"/>
            <ac:spMk id="4" creationId="{402689E4-746C-5259-7136-1A7D74B67FBC}"/>
          </ac:spMkLst>
        </pc:spChg>
      </pc:sldChg>
      <pc:sldChg chg="addSp delSp modSp mod">
        <pc:chgData name="Felix Freter" userId="31fb9605393e79cd" providerId="LiveId" clId="{42CBECDB-49FA-44E2-B180-4F52FC29FA98}" dt="2023-06-26T18:47:23.670" v="2306" actId="2710"/>
        <pc:sldMkLst>
          <pc:docMk/>
          <pc:sldMk cId="3455594370" sldId="266"/>
        </pc:sldMkLst>
        <pc:spChg chg="mod">
          <ac:chgData name="Felix Freter" userId="31fb9605393e79cd" providerId="LiveId" clId="{42CBECDB-49FA-44E2-B180-4F52FC29FA98}" dt="2023-06-26T18:47:23.670" v="2306" actId="2710"/>
          <ac:spMkLst>
            <pc:docMk/>
            <pc:sldMk cId="3455594370" sldId="266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03.156" v="13" actId="931"/>
          <ac:spMkLst>
            <pc:docMk/>
            <pc:sldMk cId="3455594370" sldId="266"/>
            <ac:spMk id="5" creationId="{FBDE9C52-2C1B-A6A2-2EDD-F8DAB6A759FC}"/>
          </ac:spMkLst>
        </pc:spChg>
        <pc:picChg chg="add mod">
          <ac:chgData name="Felix Freter" userId="31fb9605393e79cd" providerId="LiveId" clId="{42CBECDB-49FA-44E2-B180-4F52FC29FA98}" dt="2023-06-26T16:12:03.899" v="15" actId="962"/>
          <ac:picMkLst>
            <pc:docMk/>
            <pc:sldMk cId="3455594370" sldId="266"/>
            <ac:picMk id="7" creationId="{9BB6AFFE-2688-B3FC-A207-D4A1EC0DED03}"/>
          </ac:picMkLst>
        </pc:picChg>
        <pc:picChg chg="del">
          <ac:chgData name="Felix Freter" userId="31fb9605393e79cd" providerId="LiveId" clId="{42CBECDB-49FA-44E2-B180-4F52FC29FA98}" dt="2023-06-26T16:11:52.238" v="12" actId="478"/>
          <ac:picMkLst>
            <pc:docMk/>
            <pc:sldMk cId="3455594370" sldId="266"/>
            <ac:picMk id="8" creationId="{E52AB009-C735-5AA1-E0AD-56C1624621A7}"/>
          </ac:picMkLst>
        </pc:picChg>
      </pc:sldChg>
      <pc:sldChg chg="addSp delSp modSp mod">
        <pc:chgData name="Felix Freter" userId="31fb9605393e79cd" providerId="LiveId" clId="{42CBECDB-49FA-44E2-B180-4F52FC29FA98}" dt="2023-06-26T18:47:57.446" v="2316" actId="27636"/>
        <pc:sldMkLst>
          <pc:docMk/>
          <pc:sldMk cId="2810341680" sldId="267"/>
        </pc:sldMkLst>
        <pc:spChg chg="mod">
          <ac:chgData name="Felix Freter" userId="31fb9605393e79cd" providerId="LiveId" clId="{42CBECDB-49FA-44E2-B180-4F52FC29FA98}" dt="2023-06-26T18:47:57.446" v="2316" actId="27636"/>
          <ac:spMkLst>
            <pc:docMk/>
            <pc:sldMk cId="2810341680" sldId="267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48.770" v="22" actId="931"/>
          <ac:spMkLst>
            <pc:docMk/>
            <pc:sldMk cId="2810341680" sldId="267"/>
            <ac:spMk id="5" creationId="{53783C25-ECBF-EC67-ED03-636568FB6407}"/>
          </ac:spMkLst>
        </pc:spChg>
        <pc:picChg chg="add mod">
          <ac:chgData name="Felix Freter" userId="31fb9605393e79cd" providerId="LiveId" clId="{42CBECDB-49FA-44E2-B180-4F52FC29FA98}" dt="2023-06-26T16:12:49.451" v="24" actId="962"/>
          <ac:picMkLst>
            <pc:docMk/>
            <pc:sldMk cId="2810341680" sldId="267"/>
            <ac:picMk id="7" creationId="{617AE65A-7B88-F548-EA09-25602CB93FAD}"/>
          </ac:picMkLst>
        </pc:picChg>
        <pc:picChg chg="del">
          <ac:chgData name="Felix Freter" userId="31fb9605393e79cd" providerId="LiveId" clId="{42CBECDB-49FA-44E2-B180-4F52FC29FA98}" dt="2023-06-26T16:12:37.512" v="21" actId="478"/>
          <ac:picMkLst>
            <pc:docMk/>
            <pc:sldMk cId="2810341680" sldId="267"/>
            <ac:picMk id="8" creationId="{CC8AC64E-D0CB-F1C7-3B23-DCE3D79568DC}"/>
          </ac:picMkLst>
        </pc:picChg>
      </pc:sldChg>
      <pc:sldChg chg="addSp delSp modSp mod">
        <pc:chgData name="Felix Freter" userId="31fb9605393e79cd" providerId="LiveId" clId="{42CBECDB-49FA-44E2-B180-4F52FC29FA98}" dt="2023-06-26T18:48:09.452" v="2319" actId="27636"/>
        <pc:sldMkLst>
          <pc:docMk/>
          <pc:sldMk cId="682647253" sldId="268"/>
        </pc:sldMkLst>
        <pc:spChg chg="mod">
          <ac:chgData name="Felix Freter" userId="31fb9605393e79cd" providerId="LiveId" clId="{42CBECDB-49FA-44E2-B180-4F52FC29FA98}" dt="2023-06-26T18:48:09.452" v="2319" actId="27636"/>
          <ac:spMkLst>
            <pc:docMk/>
            <pc:sldMk cId="682647253" sldId="268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59.770" v="26" actId="931"/>
          <ac:spMkLst>
            <pc:docMk/>
            <pc:sldMk cId="682647253" sldId="268"/>
            <ac:spMk id="5" creationId="{1CD676D5-327F-E52E-CA70-76F93B07F2C1}"/>
          </ac:spMkLst>
        </pc:spChg>
        <pc:picChg chg="del">
          <ac:chgData name="Felix Freter" userId="31fb9605393e79cd" providerId="LiveId" clId="{42CBECDB-49FA-44E2-B180-4F52FC29FA98}" dt="2023-06-26T16:12:51.859" v="25" actId="478"/>
          <ac:picMkLst>
            <pc:docMk/>
            <pc:sldMk cId="682647253" sldId="268"/>
            <ac:picMk id="7" creationId="{73F23A7A-E727-C52F-46F7-8CE2EC8BA3A4}"/>
          </ac:picMkLst>
        </pc:picChg>
        <pc:picChg chg="add mod">
          <ac:chgData name="Felix Freter" userId="31fb9605393e79cd" providerId="LiveId" clId="{42CBECDB-49FA-44E2-B180-4F52FC29FA98}" dt="2023-06-26T16:13:00.471" v="28" actId="962"/>
          <ac:picMkLst>
            <pc:docMk/>
            <pc:sldMk cId="682647253" sldId="268"/>
            <ac:picMk id="8" creationId="{76AA2612-5F7E-A549-435C-D537D8CA3E69}"/>
          </ac:picMkLst>
        </pc:picChg>
      </pc:sldChg>
      <pc:sldChg chg="addSp delSp modSp mod">
        <pc:chgData name="Felix Freter" userId="31fb9605393e79cd" providerId="LiveId" clId="{42CBECDB-49FA-44E2-B180-4F52FC29FA98}" dt="2023-06-26T18:48:28.750" v="2321" actId="2710"/>
        <pc:sldMkLst>
          <pc:docMk/>
          <pc:sldMk cId="1346605594" sldId="269"/>
        </pc:sldMkLst>
        <pc:spChg chg="mod">
          <ac:chgData name="Felix Freter" userId="31fb9605393e79cd" providerId="LiveId" clId="{42CBECDB-49FA-44E2-B180-4F52FC29FA98}" dt="2023-06-26T18:48:28.750" v="2321" actId="2710"/>
          <ac:spMkLst>
            <pc:docMk/>
            <pc:sldMk cId="1346605594" sldId="269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3:11.425" v="30" actId="931"/>
          <ac:spMkLst>
            <pc:docMk/>
            <pc:sldMk cId="1346605594" sldId="269"/>
            <ac:spMk id="5" creationId="{F09E2093-0E09-C16F-8DF1-EAE06A047C62}"/>
          </ac:spMkLst>
        </pc:spChg>
        <pc:picChg chg="add mod">
          <ac:chgData name="Felix Freter" userId="31fb9605393e79cd" providerId="LiveId" clId="{42CBECDB-49FA-44E2-B180-4F52FC29FA98}" dt="2023-06-26T16:13:12.317" v="32" actId="962"/>
          <ac:picMkLst>
            <pc:docMk/>
            <pc:sldMk cId="1346605594" sldId="269"/>
            <ac:picMk id="7" creationId="{ACE57C47-B109-53A6-DACF-1C71FBA7E803}"/>
          </ac:picMkLst>
        </pc:picChg>
        <pc:picChg chg="del">
          <ac:chgData name="Felix Freter" userId="31fb9605393e79cd" providerId="LiveId" clId="{42CBECDB-49FA-44E2-B180-4F52FC29FA98}" dt="2023-06-26T16:13:04.055" v="29" actId="478"/>
          <ac:picMkLst>
            <pc:docMk/>
            <pc:sldMk cId="1346605594" sldId="269"/>
            <ac:picMk id="8" creationId="{68784FFD-4622-7FE8-85BC-E5817609F119}"/>
          </ac:picMkLst>
        </pc:picChg>
      </pc:sldChg>
      <pc:sldChg chg="addSp delSp modSp mod">
        <pc:chgData name="Felix Freter" userId="31fb9605393e79cd" providerId="LiveId" clId="{42CBECDB-49FA-44E2-B180-4F52FC29FA98}" dt="2023-06-26T18:48:47.643" v="2325" actId="2710"/>
        <pc:sldMkLst>
          <pc:docMk/>
          <pc:sldMk cId="439844571" sldId="271"/>
        </pc:sldMkLst>
        <pc:spChg chg="mod">
          <ac:chgData name="Felix Freter" userId="31fb9605393e79cd" providerId="LiveId" clId="{42CBECDB-49FA-44E2-B180-4F52FC29FA98}" dt="2023-06-26T18:48:47.643" v="2325" actId="2710"/>
          <ac:spMkLst>
            <pc:docMk/>
            <pc:sldMk cId="439844571" sldId="271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4:00.708" v="39" actId="931"/>
          <ac:spMkLst>
            <pc:docMk/>
            <pc:sldMk cId="439844571" sldId="271"/>
            <ac:spMk id="5" creationId="{17F0CAEB-C56E-72E0-736A-47853523DE2B}"/>
          </ac:spMkLst>
        </pc:spChg>
        <pc:picChg chg="del">
          <ac:chgData name="Felix Freter" userId="31fb9605393e79cd" providerId="LiveId" clId="{42CBECDB-49FA-44E2-B180-4F52FC29FA98}" dt="2023-06-26T16:13:49.581" v="38" actId="478"/>
          <ac:picMkLst>
            <pc:docMk/>
            <pc:sldMk cId="439844571" sldId="271"/>
            <ac:picMk id="7" creationId="{3F26488D-97F1-41F4-FAE8-00CD0AAF07FD}"/>
          </ac:picMkLst>
        </pc:picChg>
        <pc:picChg chg="add mod ord">
          <ac:chgData name="Felix Freter" userId="31fb9605393e79cd" providerId="LiveId" clId="{42CBECDB-49FA-44E2-B180-4F52FC29FA98}" dt="2023-06-26T16:14:05.562" v="42" actId="167"/>
          <ac:picMkLst>
            <pc:docMk/>
            <pc:sldMk cId="439844571" sldId="271"/>
            <ac:picMk id="8" creationId="{C282358B-6D4A-4712-0FCF-A2BBE28C4701}"/>
          </ac:picMkLst>
        </pc:picChg>
        <pc:cxnChg chg="mod">
          <ac:chgData name="Felix Freter" userId="31fb9605393e79cd" providerId="LiveId" clId="{42CBECDB-49FA-44E2-B180-4F52FC29FA98}" dt="2023-06-26T16:14:23.556" v="44" actId="14100"/>
          <ac:cxnSpMkLst>
            <pc:docMk/>
            <pc:sldMk cId="439844571" sldId="271"/>
            <ac:cxnSpMk id="10" creationId="{014232C5-9F78-CCF8-71B8-4B5CC21FC008}"/>
          </ac:cxnSpMkLst>
        </pc:cxnChg>
      </pc:sldChg>
      <pc:sldChg chg="addSp delSp modSp mod">
        <pc:chgData name="Felix Freter" userId="31fb9605393e79cd" providerId="LiveId" clId="{42CBECDB-49FA-44E2-B180-4F52FC29FA98}" dt="2023-06-27T05:19:11.795" v="2549" actId="1076"/>
        <pc:sldMkLst>
          <pc:docMk/>
          <pc:sldMk cId="371903442" sldId="273"/>
        </pc:sldMkLst>
        <pc:spChg chg="del mod">
          <ac:chgData name="Felix Freter" userId="31fb9605393e79cd" providerId="LiveId" clId="{42CBECDB-49FA-44E2-B180-4F52FC29FA98}" dt="2023-06-27T05:18:16.610" v="2535" actId="478"/>
          <ac:spMkLst>
            <pc:docMk/>
            <pc:sldMk cId="371903442" sldId="273"/>
            <ac:spMk id="2" creationId="{ED102ABE-DE00-AF06-8DD1-BF5FC9FDCD97}"/>
          </ac:spMkLst>
        </pc:spChg>
        <pc:spChg chg="mod">
          <ac:chgData name="Felix Freter" userId="31fb9605393e79cd" providerId="LiveId" clId="{42CBECDB-49FA-44E2-B180-4F52FC29FA98}" dt="2023-06-27T05:17:15.348" v="2517" actId="20577"/>
          <ac:spMkLst>
            <pc:docMk/>
            <pc:sldMk cId="371903442" sldId="273"/>
            <ac:spMk id="18" creationId="{E600D737-DD08-DD7F-D9A1-5C485BA834A2}"/>
          </ac:spMkLst>
        </pc:spChg>
        <pc:spChg chg="mod">
          <ac:chgData name="Felix Freter" userId="31fb9605393e79cd" providerId="LiveId" clId="{42CBECDB-49FA-44E2-B180-4F52FC29FA98}" dt="2023-06-27T05:18:07.252" v="2533" actId="20577"/>
          <ac:spMkLst>
            <pc:docMk/>
            <pc:sldMk cId="371903442" sldId="273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6T16:20:32.119" v="216" actId="20577"/>
          <ac:spMkLst>
            <pc:docMk/>
            <pc:sldMk cId="371903442" sldId="273"/>
            <ac:spMk id="20" creationId="{7F461422-3E80-F143-E2EE-6707BC0AE6C4}"/>
          </ac:spMkLst>
        </pc:spChg>
        <pc:spChg chg="ord">
          <ac:chgData name="Felix Freter" userId="31fb9605393e79cd" providerId="LiveId" clId="{42CBECDB-49FA-44E2-B180-4F52FC29FA98}" dt="2023-06-26T16:15:41.003" v="59" actId="167"/>
          <ac:spMkLst>
            <pc:docMk/>
            <pc:sldMk cId="371903442" sldId="273"/>
            <ac:spMk id="21" creationId="{571B5556-DBB4-8107-3FF6-A9CA224D8A98}"/>
          </ac:spMkLst>
        </pc:spChg>
        <pc:picChg chg="add del mod ord modCrop">
          <ac:chgData name="Felix Freter" userId="31fb9605393e79cd" providerId="LiveId" clId="{42CBECDB-49FA-44E2-B180-4F52FC29FA98}" dt="2023-06-26T16:19:20.438" v="143" actId="478"/>
          <ac:picMkLst>
            <pc:docMk/>
            <pc:sldMk cId="371903442" sldId="273"/>
            <ac:picMk id="4" creationId="{C605F6E9-5BE8-DBBC-8021-E2FE48B89CC9}"/>
          </ac:picMkLst>
        </pc:picChg>
        <pc:picChg chg="add del mod modCrop">
          <ac:chgData name="Felix Freter" userId="31fb9605393e79cd" providerId="LiveId" clId="{42CBECDB-49FA-44E2-B180-4F52FC29FA98}" dt="2023-06-26T16:19:28.302" v="145" actId="21"/>
          <ac:picMkLst>
            <pc:docMk/>
            <pc:sldMk cId="371903442" sldId="273"/>
            <ac:picMk id="6" creationId="{12100EBC-8C84-45EF-86AE-DA7466EBA7A7}"/>
          </ac:picMkLst>
        </pc:picChg>
        <pc:picChg chg="add del mod modCrop">
          <ac:chgData name="Felix Freter" userId="31fb9605393e79cd" providerId="LiveId" clId="{42CBECDB-49FA-44E2-B180-4F52FC29FA98}" dt="2023-06-27T05:14:45.100" v="2487" actId="931"/>
          <ac:picMkLst>
            <pc:docMk/>
            <pc:sldMk cId="371903442" sldId="273"/>
            <ac:picMk id="6" creationId="{5A43EA52-8BBA-AF9E-CBA7-E9540EF4EE41}"/>
          </ac:picMkLst>
        </pc:picChg>
        <pc:picChg chg="add del mod modCrop">
          <ac:chgData name="Felix Freter" userId="31fb9605393e79cd" providerId="LiveId" clId="{42CBECDB-49FA-44E2-B180-4F52FC29FA98}" dt="2023-06-27T05:18:41.519" v="2540" actId="478"/>
          <ac:picMkLst>
            <pc:docMk/>
            <pc:sldMk cId="371903442" sldId="273"/>
            <ac:picMk id="8" creationId="{A5A07B5C-A0AE-44FC-606C-D74C8F588D4B}"/>
          </ac:picMkLst>
        </pc:picChg>
        <pc:picChg chg="add del mod">
          <ac:chgData name="Felix Freter" userId="31fb9605393e79cd" providerId="LiveId" clId="{42CBECDB-49FA-44E2-B180-4F52FC29FA98}" dt="2023-06-27T05:16:58.908" v="2507" actId="478"/>
          <ac:picMkLst>
            <pc:docMk/>
            <pc:sldMk cId="371903442" sldId="273"/>
            <ac:picMk id="9" creationId="{0350C4C6-56E2-B05B-27E4-7D0460AB2528}"/>
          </ac:picMkLst>
        </pc:picChg>
        <pc:picChg chg="add del mod">
          <ac:chgData name="Felix Freter" userId="31fb9605393e79cd" providerId="LiveId" clId="{42CBECDB-49FA-44E2-B180-4F52FC29FA98}" dt="2023-06-27T05:16:02.938" v="2495" actId="478"/>
          <ac:picMkLst>
            <pc:docMk/>
            <pc:sldMk cId="371903442" sldId="273"/>
            <ac:picMk id="10" creationId="{2E30903F-D9EC-6152-52E8-2AEA6319C9D2}"/>
          </ac:picMkLst>
        </pc:picChg>
        <pc:picChg chg="add mod modCrop">
          <ac:chgData name="Felix Freter" userId="31fb9605393e79cd" providerId="LiveId" clId="{42CBECDB-49FA-44E2-B180-4F52FC29FA98}" dt="2023-06-27T05:16:56.084" v="2506" actId="1076"/>
          <ac:picMkLst>
            <pc:docMk/>
            <pc:sldMk cId="371903442" sldId="273"/>
            <ac:picMk id="11" creationId="{4B90ED8C-7769-3520-8B34-2538D757EBE1}"/>
          </ac:picMkLst>
        </pc:picChg>
        <pc:picChg chg="add mod modCrop">
          <ac:chgData name="Felix Freter" userId="31fb9605393e79cd" providerId="LiveId" clId="{42CBECDB-49FA-44E2-B180-4F52FC29FA98}" dt="2023-06-27T05:18:39.850" v="2539" actId="14100"/>
          <ac:picMkLst>
            <pc:docMk/>
            <pc:sldMk cId="371903442" sldId="273"/>
            <ac:picMk id="13" creationId="{14C33152-2F77-79B7-7AF0-2AEE39B05DAA}"/>
          </ac:picMkLst>
        </pc:picChg>
        <pc:picChg chg="add mod modCrop">
          <ac:chgData name="Felix Freter" userId="31fb9605393e79cd" providerId="LiveId" clId="{42CBECDB-49FA-44E2-B180-4F52FC29FA98}" dt="2023-06-27T05:19:11.795" v="2549" actId="1076"/>
          <ac:picMkLst>
            <pc:docMk/>
            <pc:sldMk cId="371903442" sldId="273"/>
            <ac:picMk id="15" creationId="{4E07BEA3-F740-BC7E-2B46-35854C57F952}"/>
          </ac:picMkLst>
        </pc:picChg>
        <pc:picChg chg="add del">
          <ac:chgData name="Felix Freter" userId="31fb9605393e79cd" providerId="LiveId" clId="{42CBECDB-49FA-44E2-B180-4F52FC29FA98}" dt="2023-06-26T16:15:32.296" v="58" actId="478"/>
          <ac:picMkLst>
            <pc:docMk/>
            <pc:sldMk cId="371903442" sldId="273"/>
            <ac:picMk id="25" creationId="{E5B5A4F8-E75E-DDD0-0502-AC2141E8CDD6}"/>
          </ac:picMkLst>
        </pc:picChg>
        <pc:picChg chg="add del">
          <ac:chgData name="Felix Freter" userId="31fb9605393e79cd" providerId="LiveId" clId="{42CBECDB-49FA-44E2-B180-4F52FC29FA98}" dt="2023-06-26T16:16:12.884" v="65" actId="478"/>
          <ac:picMkLst>
            <pc:docMk/>
            <pc:sldMk cId="371903442" sldId="273"/>
            <ac:picMk id="27" creationId="{290B273B-58C2-75B1-E543-F71F3333DFD5}"/>
          </ac:picMkLst>
        </pc:picChg>
        <pc:picChg chg="add del">
          <ac:chgData name="Felix Freter" userId="31fb9605393e79cd" providerId="LiveId" clId="{42CBECDB-49FA-44E2-B180-4F52FC29FA98}" dt="2023-06-26T16:17:20.123" v="74" actId="478"/>
          <ac:picMkLst>
            <pc:docMk/>
            <pc:sldMk cId="371903442" sldId="273"/>
            <ac:picMk id="29" creationId="{2D0D0294-44F5-C24E-48DA-CEC1626B6C19}"/>
          </ac:picMkLst>
        </pc:picChg>
      </pc:sldChg>
      <pc:sldChg chg="addSp delSp modSp mod">
        <pc:chgData name="Felix Freter" userId="31fb9605393e79cd" providerId="LiveId" clId="{42CBECDB-49FA-44E2-B180-4F52FC29FA98}" dt="2023-06-27T05:24:19.778" v="2641" actId="20577"/>
        <pc:sldMkLst>
          <pc:docMk/>
          <pc:sldMk cId="2034152959" sldId="274"/>
        </pc:sldMkLst>
        <pc:spChg chg="mod">
          <ac:chgData name="Felix Freter" userId="31fb9605393e79cd" providerId="LiveId" clId="{42CBECDB-49FA-44E2-B180-4F52FC29FA98}" dt="2023-06-26T16:19:37.982" v="150" actId="21"/>
          <ac:spMkLst>
            <pc:docMk/>
            <pc:sldMk cId="2034152959" sldId="274"/>
            <ac:spMk id="4" creationId="{77D47E34-002C-D043-6022-0870DF47C4DF}"/>
          </ac:spMkLst>
        </pc:spChg>
        <pc:spChg chg="mod">
          <ac:chgData name="Felix Freter" userId="31fb9605393e79cd" providerId="LiveId" clId="{42CBECDB-49FA-44E2-B180-4F52FC29FA98}" dt="2023-06-27T05:20:58.033" v="2598" actId="20577"/>
          <ac:spMkLst>
            <pc:docMk/>
            <pc:sldMk cId="2034152959" sldId="274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7T05:24:19.778" v="2641" actId="20577"/>
          <ac:spMkLst>
            <pc:docMk/>
            <pc:sldMk cId="2034152959" sldId="274"/>
            <ac:spMk id="20" creationId="{7F461422-3E80-F143-E2EE-6707BC0AE6C4}"/>
          </ac:spMkLst>
        </pc:spChg>
        <pc:picChg chg="add del">
          <ac:chgData name="Felix Freter" userId="31fb9605393e79cd" providerId="LiveId" clId="{42CBECDB-49FA-44E2-B180-4F52FC29FA98}" dt="2023-06-27T05:19:31.033" v="2563" actId="478"/>
          <ac:picMkLst>
            <pc:docMk/>
            <pc:sldMk cId="2034152959" sldId="274"/>
            <ac:picMk id="3" creationId="{113F5F79-5C5E-D991-CA2B-852AA88E3D99}"/>
          </ac:picMkLst>
        </pc:picChg>
        <pc:picChg chg="del">
          <ac:chgData name="Felix Freter" userId="31fb9605393e79cd" providerId="LiveId" clId="{42CBECDB-49FA-44E2-B180-4F52FC29FA98}" dt="2023-06-27T05:21:17.177" v="2601" actId="478"/>
          <ac:picMkLst>
            <pc:docMk/>
            <pc:sldMk cId="2034152959" sldId="274"/>
            <ac:picMk id="7" creationId="{066DF030-2964-3961-4C4E-6D8011C91827}"/>
          </ac:picMkLst>
        </pc:picChg>
        <pc:picChg chg="add del mod">
          <ac:chgData name="Felix Freter" userId="31fb9605393e79cd" providerId="LiveId" clId="{42CBECDB-49FA-44E2-B180-4F52FC29FA98}" dt="2023-06-27T05:19:27.397" v="2561"/>
          <ac:picMkLst>
            <pc:docMk/>
            <pc:sldMk cId="2034152959" sldId="274"/>
            <ac:picMk id="8" creationId="{4A0F8B38-A07D-892D-737A-F5E0AC3EACC7}"/>
          </ac:picMkLst>
        </pc:picChg>
        <pc:picChg chg="del">
          <ac:chgData name="Felix Freter" userId="31fb9605393e79cd" providerId="LiveId" clId="{42CBECDB-49FA-44E2-B180-4F52FC29FA98}" dt="2023-06-27T05:20:11.489" v="2574" actId="478"/>
          <ac:picMkLst>
            <pc:docMk/>
            <pc:sldMk cId="2034152959" sldId="274"/>
            <ac:picMk id="9" creationId="{4563B741-CC9F-62F1-5DE2-053F0E260755}"/>
          </ac:picMkLst>
        </pc:picChg>
        <pc:picChg chg="add mod modCrop">
          <ac:chgData name="Felix Freter" userId="31fb9605393e79cd" providerId="LiveId" clId="{42CBECDB-49FA-44E2-B180-4F52FC29FA98}" dt="2023-06-27T05:22:32.193" v="2614" actId="554"/>
          <ac:picMkLst>
            <pc:docMk/>
            <pc:sldMk cId="2034152959" sldId="274"/>
            <ac:picMk id="11" creationId="{040FA1F5-6CDC-018C-18E5-35A8F9F524CD}"/>
          </ac:picMkLst>
        </pc:picChg>
        <pc:picChg chg="add mod modCrop">
          <ac:chgData name="Felix Freter" userId="31fb9605393e79cd" providerId="LiveId" clId="{42CBECDB-49FA-44E2-B180-4F52FC29FA98}" dt="2023-06-27T05:22:32.193" v="2614" actId="554"/>
          <ac:picMkLst>
            <pc:docMk/>
            <pc:sldMk cId="2034152959" sldId="274"/>
            <ac:picMk id="13" creationId="{BCCDAA22-EFBB-4B01-17AC-306D00EA12FE}"/>
          </ac:picMkLst>
        </pc:picChg>
        <pc:picChg chg="add mod modCrop">
          <ac:chgData name="Felix Freter" userId="31fb9605393e79cd" providerId="LiveId" clId="{42CBECDB-49FA-44E2-B180-4F52FC29FA98}" dt="2023-06-27T05:22:44.004" v="2616" actId="1076"/>
          <ac:picMkLst>
            <pc:docMk/>
            <pc:sldMk cId="2034152959" sldId="274"/>
            <ac:picMk id="15" creationId="{C115A5D9-0783-277A-3955-E0DBA73623B3}"/>
          </ac:picMkLst>
        </pc:picChg>
      </pc:sldChg>
      <pc:sldChg chg="addSp delSp modSp mod modClrScheme chgLayout">
        <pc:chgData name="Felix Freter" userId="31fb9605393e79cd" providerId="LiveId" clId="{42CBECDB-49FA-44E2-B180-4F52FC29FA98}" dt="2023-06-27T05:25:58.536" v="2674" actId="14100"/>
        <pc:sldMkLst>
          <pc:docMk/>
          <pc:sldMk cId="1768358898" sldId="275"/>
        </pc:sldMkLst>
        <pc:spChg chg="del">
          <ac:chgData name="Felix Freter" userId="31fb9605393e79cd" providerId="LiveId" clId="{42CBECDB-49FA-44E2-B180-4F52FC29FA98}" dt="2023-06-26T16:21:27.472" v="280" actId="478"/>
          <ac:spMkLst>
            <pc:docMk/>
            <pc:sldMk cId="1768358898" sldId="275"/>
            <ac:spMk id="2" creationId="{BCD25C1F-11BC-56F1-DD9B-62381F4DCC3D}"/>
          </ac:spMkLst>
        </pc:spChg>
        <pc:spChg chg="add del mod">
          <ac:chgData name="Felix Freter" userId="31fb9605393e79cd" providerId="LiveId" clId="{42CBECDB-49FA-44E2-B180-4F52FC29FA98}" dt="2023-06-27T05:24:38.754" v="2643" actId="931"/>
          <ac:spMkLst>
            <pc:docMk/>
            <pc:sldMk cId="1768358898" sldId="275"/>
            <ac:spMk id="5" creationId="{FFDC8BA4-F4C4-E0B7-5474-50AACFC73F1C}"/>
          </ac:spMkLst>
        </pc:spChg>
        <pc:spChg chg="add del mod">
          <ac:chgData name="Felix Freter" userId="31fb9605393e79cd" providerId="LiveId" clId="{42CBECDB-49FA-44E2-B180-4F52FC29FA98}" dt="2023-06-26T16:21:30.425" v="282" actId="478"/>
          <ac:spMkLst>
            <pc:docMk/>
            <pc:sldMk cId="1768358898" sldId="275"/>
            <ac:spMk id="7" creationId="{D2FEEDFB-F247-F34E-2818-0EF9A2CE40AA}"/>
          </ac:spMkLst>
        </pc:spChg>
        <pc:spChg chg="add del mod ord">
          <ac:chgData name="Felix Freter" userId="31fb9605393e79cd" providerId="LiveId" clId="{42CBECDB-49FA-44E2-B180-4F52FC29FA98}" dt="2023-06-26T16:21:44.018" v="288"/>
          <ac:spMkLst>
            <pc:docMk/>
            <pc:sldMk cId="1768358898" sldId="275"/>
            <ac:spMk id="8" creationId="{D3C30E87-89B8-E220-68B7-E97134F9307D}"/>
          </ac:spMkLst>
        </pc:spChg>
        <pc:spChg chg="add del mod ord">
          <ac:chgData name="Felix Freter" userId="31fb9605393e79cd" providerId="LiveId" clId="{42CBECDB-49FA-44E2-B180-4F52FC29FA98}" dt="2023-06-26T16:21:46.944" v="290"/>
          <ac:spMkLst>
            <pc:docMk/>
            <pc:sldMk cId="1768358898" sldId="275"/>
            <ac:spMk id="9" creationId="{05F58C40-D451-A458-1157-B3D5CF816F0D}"/>
          </ac:spMkLst>
        </pc:spChg>
        <pc:spChg chg="add del mod">
          <ac:chgData name="Felix Freter" userId="31fb9605393e79cd" providerId="LiveId" clId="{42CBECDB-49FA-44E2-B180-4F52FC29FA98}" dt="2023-06-27T05:25:32.436" v="2667" actId="931"/>
          <ac:spMkLst>
            <pc:docMk/>
            <pc:sldMk cId="1768358898" sldId="275"/>
            <ac:spMk id="9" creationId="{A95E50EF-2BF9-8FFF-2CF0-3D8C576EE39E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7" creationId="{19D17B1F-446F-1E6D-F0B5-B556AFC8130E}"/>
          </ac:spMkLst>
        </pc:spChg>
        <pc:spChg chg="mod ord">
          <ac:chgData name="Felix Freter" userId="31fb9605393e79cd" providerId="LiveId" clId="{42CBECDB-49FA-44E2-B180-4F52FC29FA98}" dt="2023-06-27T05:24:46.541" v="2663" actId="20577"/>
          <ac:spMkLst>
            <pc:docMk/>
            <pc:sldMk cId="1768358898" sldId="275"/>
            <ac:spMk id="18" creationId="{E600D737-DD08-DD7F-D9A1-5C485BA834A2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9" creationId="{38292452-9885-4F55-9FFB-3E701BE6D609}"/>
          </ac:spMkLst>
        </pc:spChg>
        <pc:spChg chg="del">
          <ac:chgData name="Felix Freter" userId="31fb9605393e79cd" providerId="LiveId" clId="{42CBECDB-49FA-44E2-B180-4F52FC29FA98}" dt="2023-06-26T16:21:28.699" v="281" actId="478"/>
          <ac:spMkLst>
            <pc:docMk/>
            <pc:sldMk cId="1768358898" sldId="275"/>
            <ac:spMk id="20" creationId="{7F461422-3E80-F143-E2EE-6707BC0AE6C4}"/>
          </ac:spMkLst>
        </pc:spChg>
        <pc:picChg chg="del">
          <ac:chgData name="Felix Freter" userId="31fb9605393e79cd" providerId="LiveId" clId="{42CBECDB-49FA-44E2-B180-4F52FC29FA98}" dt="2023-06-26T16:20:35.180" v="217" actId="21"/>
          <ac:picMkLst>
            <pc:docMk/>
            <pc:sldMk cId="1768358898" sldId="275"/>
            <ac:picMk id="3" creationId="{B8BED86D-EA19-E185-AD3A-552E17E9F840}"/>
          </ac:picMkLst>
        </pc:picChg>
        <pc:picChg chg="del mod">
          <ac:chgData name="Felix Freter" userId="31fb9605393e79cd" providerId="LiveId" clId="{42CBECDB-49FA-44E2-B180-4F52FC29FA98}" dt="2023-06-26T16:21:42.837" v="287" actId="21"/>
          <ac:picMkLst>
            <pc:docMk/>
            <pc:sldMk cId="1768358898" sldId="275"/>
            <ac:picMk id="4" creationId="{5E90C24C-37EC-8BDD-048E-4615B40CA9F8}"/>
          </ac:picMkLst>
        </pc:picChg>
        <pc:picChg chg="del">
          <ac:chgData name="Felix Freter" userId="31fb9605393e79cd" providerId="LiveId" clId="{42CBECDB-49FA-44E2-B180-4F52FC29FA98}" dt="2023-06-26T16:21:45.655" v="289" actId="21"/>
          <ac:picMkLst>
            <pc:docMk/>
            <pc:sldMk cId="1768358898" sldId="275"/>
            <ac:picMk id="6" creationId="{F3218D2C-9D35-DFB7-C117-40DD1243BD5C}"/>
          </ac:picMkLst>
        </pc:picChg>
        <pc:picChg chg="add mod modCrop">
          <ac:chgData name="Felix Freter" userId="31fb9605393e79cd" providerId="LiveId" clId="{42CBECDB-49FA-44E2-B180-4F52FC29FA98}" dt="2023-06-27T05:25:54.504" v="2673" actId="554"/>
          <ac:picMkLst>
            <pc:docMk/>
            <pc:sldMk cId="1768358898" sldId="275"/>
            <ac:picMk id="7" creationId="{16B33BFF-66D5-23B4-1EEE-37CB72B1816D}"/>
          </ac:picMkLst>
        </pc:picChg>
        <pc:picChg chg="del">
          <ac:chgData name="Felix Freter" userId="31fb9605393e79cd" providerId="LiveId" clId="{42CBECDB-49FA-44E2-B180-4F52FC29FA98}" dt="2023-06-26T16:20:02.138" v="165" actId="21"/>
          <ac:picMkLst>
            <pc:docMk/>
            <pc:sldMk cId="1768358898" sldId="275"/>
            <ac:picMk id="10" creationId="{8FD0C158-E68D-13D6-85E4-93BBC00E2309}"/>
          </ac:picMkLst>
        </pc:picChg>
        <pc:picChg chg="add del mod">
          <ac:chgData name="Felix Freter" userId="31fb9605393e79cd" providerId="LiveId" clId="{42CBECDB-49FA-44E2-B180-4F52FC29FA98}" dt="2023-06-27T05:24:24.891" v="2642" actId="478"/>
          <ac:picMkLst>
            <pc:docMk/>
            <pc:sldMk cId="1768358898" sldId="275"/>
            <ac:picMk id="11" creationId="{F3DCBFA2-74EA-D9AD-6A20-19AE71D181EA}"/>
          </ac:picMkLst>
        </pc:picChg>
        <pc:picChg chg="add del mod">
          <ac:chgData name="Felix Freter" userId="31fb9605393e79cd" providerId="LiveId" clId="{42CBECDB-49FA-44E2-B180-4F52FC29FA98}" dt="2023-06-27T05:25:05.484" v="2666" actId="478"/>
          <ac:picMkLst>
            <pc:docMk/>
            <pc:sldMk cId="1768358898" sldId="275"/>
            <ac:picMk id="12" creationId="{9BB45B26-2F36-0C85-B993-11FE7637BCA9}"/>
          </ac:picMkLst>
        </pc:picChg>
        <pc:picChg chg="add mod modCrop">
          <ac:chgData name="Felix Freter" userId="31fb9605393e79cd" providerId="LiveId" clId="{42CBECDB-49FA-44E2-B180-4F52FC29FA98}" dt="2023-06-27T05:25:58.536" v="2674" actId="14100"/>
          <ac:picMkLst>
            <pc:docMk/>
            <pc:sldMk cId="1768358898" sldId="275"/>
            <ac:picMk id="13" creationId="{DF1E79B5-3EDF-35B2-907D-F164E53AF785}"/>
          </ac:picMkLst>
        </pc:picChg>
      </pc:sldChg>
      <pc:sldChg chg="addSp delSp modSp mod">
        <pc:chgData name="Felix Freter" userId="31fb9605393e79cd" providerId="LiveId" clId="{42CBECDB-49FA-44E2-B180-4F52FC29FA98}" dt="2023-06-26T18:50:19.230" v="2354" actId="27636"/>
        <pc:sldMkLst>
          <pc:docMk/>
          <pc:sldMk cId="3625387333" sldId="278"/>
        </pc:sldMkLst>
        <pc:spChg chg="add mod">
          <ac:chgData name="Felix Freter" userId="31fb9605393e79cd" providerId="LiveId" clId="{42CBECDB-49FA-44E2-B180-4F52FC29FA98}" dt="2023-06-26T16:29:19.479" v="311" actId="14100"/>
          <ac:spMkLst>
            <pc:docMk/>
            <pc:sldMk cId="3625387333" sldId="278"/>
            <ac:spMk id="3" creationId="{2BA7E09E-32E3-6D6C-FD95-B7BA71700B7D}"/>
          </ac:spMkLst>
        </pc:spChg>
        <pc:spChg chg="mod">
          <ac:chgData name="Felix Freter" userId="31fb9605393e79cd" providerId="LiveId" clId="{42CBECDB-49FA-44E2-B180-4F52FC29FA98}" dt="2023-06-26T18:50:19.230" v="2354" actId="27636"/>
          <ac:spMkLst>
            <pc:docMk/>
            <pc:sldMk cId="3625387333" sldId="278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29:11.495" v="307" actId="931"/>
          <ac:spMkLst>
            <pc:docMk/>
            <pc:sldMk cId="3625387333" sldId="278"/>
            <ac:spMk id="6" creationId="{2C3AB396-6A72-D10A-59D1-9402491AEA31}"/>
          </ac:spMkLst>
        </pc:spChg>
        <pc:spChg chg="mod">
          <ac:chgData name="Felix Freter" userId="31fb9605393e79cd" providerId="LiveId" clId="{42CBECDB-49FA-44E2-B180-4F52FC29FA98}" dt="2023-06-26T16:26:00.311" v="302" actId="14100"/>
          <ac:spMkLst>
            <pc:docMk/>
            <pc:sldMk cId="3625387333" sldId="278"/>
            <ac:spMk id="9" creationId="{7E8F51A4-389A-AB5A-161B-D375024B99F1}"/>
          </ac:spMkLst>
        </pc:spChg>
        <pc:spChg chg="mod">
          <ac:chgData name="Felix Freter" userId="31fb9605393e79cd" providerId="LiveId" clId="{42CBECDB-49FA-44E2-B180-4F52FC29FA98}" dt="2023-06-26T16:26:12.664" v="304" actId="14100"/>
          <ac:spMkLst>
            <pc:docMk/>
            <pc:sldMk cId="3625387333" sldId="278"/>
            <ac:spMk id="10" creationId="{71A2346B-BF67-7814-F0C1-0047E48A5452}"/>
          </ac:spMkLst>
        </pc:spChg>
        <pc:spChg chg="mod">
          <ac:chgData name="Felix Freter" userId="31fb9605393e79cd" providerId="LiveId" clId="{42CBECDB-49FA-44E2-B180-4F52FC29FA98}" dt="2023-06-26T16:25:51.529" v="300" actId="14100"/>
          <ac:spMkLst>
            <pc:docMk/>
            <pc:sldMk cId="3625387333" sldId="278"/>
            <ac:spMk id="11" creationId="{CDDDD65C-40DB-A4B0-91E1-B0E0BD85E66E}"/>
          </ac:spMkLst>
        </pc:spChg>
        <pc:spChg chg="del">
          <ac:chgData name="Felix Freter" userId="31fb9605393e79cd" providerId="LiveId" clId="{42CBECDB-49FA-44E2-B180-4F52FC29FA98}" dt="2023-06-26T16:28:19.143" v="305" actId="478"/>
          <ac:spMkLst>
            <pc:docMk/>
            <pc:sldMk cId="3625387333" sldId="278"/>
            <ac:spMk id="12" creationId="{86A23A64-698F-8DAE-4345-8B7CD53C6E82}"/>
          </ac:spMkLst>
        </pc:spChg>
        <pc:spChg chg="add mod">
          <ac:chgData name="Felix Freter" userId="31fb9605393e79cd" providerId="LiveId" clId="{42CBECDB-49FA-44E2-B180-4F52FC29FA98}" dt="2023-06-26T16:30:43.010" v="414" actId="1036"/>
          <ac:spMkLst>
            <pc:docMk/>
            <pc:sldMk cId="3625387333" sldId="278"/>
            <ac:spMk id="14" creationId="{CCA0F102-099F-1DB2-7CC6-A9A0220EC935}"/>
          </ac:spMkLst>
        </pc:spChg>
        <pc:picChg chg="del">
          <ac:chgData name="Felix Freter" userId="31fb9605393e79cd" providerId="LiveId" clId="{42CBECDB-49FA-44E2-B180-4F52FC29FA98}" dt="2023-06-26T16:28:54.349" v="306" actId="478"/>
          <ac:picMkLst>
            <pc:docMk/>
            <pc:sldMk cId="3625387333" sldId="278"/>
            <ac:picMk id="8" creationId="{678B3A53-3719-BB26-ECBD-75E89D0452AF}"/>
          </ac:picMkLst>
        </pc:picChg>
        <pc:picChg chg="add mod ord">
          <ac:chgData name="Felix Freter" userId="31fb9605393e79cd" providerId="LiveId" clId="{42CBECDB-49FA-44E2-B180-4F52FC29FA98}" dt="2023-06-26T16:29:14.799" v="310" actId="167"/>
          <ac:picMkLst>
            <pc:docMk/>
            <pc:sldMk cId="3625387333" sldId="278"/>
            <ac:picMk id="13" creationId="{B3063733-7A20-8D84-B0CD-B7D3EE757460}"/>
          </ac:picMkLst>
        </pc:picChg>
      </pc:sldChg>
      <pc:sldChg chg="addSp delSp modSp mod">
        <pc:chgData name="Felix Freter" userId="31fb9605393e79cd" providerId="LiveId" clId="{42CBECDB-49FA-44E2-B180-4F52FC29FA98}" dt="2023-06-27T05:27:46.819" v="2678" actId="962"/>
        <pc:sldMkLst>
          <pc:docMk/>
          <pc:sldMk cId="534746438" sldId="280"/>
        </pc:sldMkLst>
        <pc:spChg chg="mod">
          <ac:chgData name="Felix Freter" userId="31fb9605393e79cd" providerId="LiveId" clId="{42CBECDB-49FA-44E2-B180-4F52FC29FA98}" dt="2023-06-26T16:48:59.830" v="1148" actId="20577"/>
          <ac:spMkLst>
            <pc:docMk/>
            <pc:sldMk cId="534746438" sldId="280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2:00.178" v="494" actId="931"/>
          <ac:spMkLst>
            <pc:docMk/>
            <pc:sldMk cId="534746438" sldId="280"/>
            <ac:spMk id="5" creationId="{760223C5-5BEE-9B7E-6FB9-B2E0BEA8F4AB}"/>
          </ac:spMkLst>
        </pc:spChg>
        <pc:spChg chg="add del mod">
          <ac:chgData name="Felix Freter" userId="31fb9605393e79cd" providerId="LiveId" clId="{42CBECDB-49FA-44E2-B180-4F52FC29FA98}" dt="2023-06-27T05:27:46.087" v="2676" actId="931"/>
          <ac:spMkLst>
            <pc:docMk/>
            <pc:sldMk cId="534746438" sldId="280"/>
            <ac:spMk id="7" creationId="{D90A118A-5107-7B27-00DE-E179AD744B79}"/>
          </ac:spMkLst>
        </pc:spChg>
        <pc:picChg chg="del">
          <ac:chgData name="Felix Freter" userId="31fb9605393e79cd" providerId="LiveId" clId="{42CBECDB-49FA-44E2-B180-4F52FC29FA98}" dt="2023-06-26T16:31:46.869" v="493" actId="478"/>
          <ac:picMkLst>
            <pc:docMk/>
            <pc:sldMk cId="534746438" sldId="280"/>
            <ac:picMk id="7" creationId="{C97CD19E-E6B8-F496-ED35-938F603E193C}"/>
          </ac:picMkLst>
        </pc:picChg>
        <pc:picChg chg="add del mod">
          <ac:chgData name="Felix Freter" userId="31fb9605393e79cd" providerId="LiveId" clId="{42CBECDB-49FA-44E2-B180-4F52FC29FA98}" dt="2023-06-27T05:27:37.375" v="2675" actId="478"/>
          <ac:picMkLst>
            <pc:docMk/>
            <pc:sldMk cId="534746438" sldId="280"/>
            <ac:picMk id="8" creationId="{D2BB49F5-EB55-7C98-2D3C-F04A70FFE6F1}"/>
          </ac:picMkLst>
        </pc:picChg>
        <pc:picChg chg="add mod">
          <ac:chgData name="Felix Freter" userId="31fb9605393e79cd" providerId="LiveId" clId="{42CBECDB-49FA-44E2-B180-4F52FC29FA98}" dt="2023-06-27T05:27:46.819" v="2678" actId="962"/>
          <ac:picMkLst>
            <pc:docMk/>
            <pc:sldMk cId="534746438" sldId="280"/>
            <ac:picMk id="10" creationId="{3913DBA6-7FE1-2B6F-B18E-9CF9CE6484D9}"/>
          </ac:picMkLst>
        </pc:picChg>
      </pc:sldChg>
      <pc:sldChg chg="addSp delSp modSp mod">
        <pc:chgData name="Felix Freter" userId="31fb9605393e79cd" providerId="LiveId" clId="{42CBECDB-49FA-44E2-B180-4F52FC29FA98}" dt="2023-06-26T16:44:58.049" v="950" actId="403"/>
        <pc:sldMkLst>
          <pc:docMk/>
          <pc:sldMk cId="1842480360" sldId="281"/>
        </pc:sldMkLst>
        <pc:spChg chg="mod">
          <ac:chgData name="Felix Freter" userId="31fb9605393e79cd" providerId="LiveId" clId="{42CBECDB-49FA-44E2-B180-4F52FC29FA98}" dt="2023-06-26T16:44:58.049" v="950" actId="403"/>
          <ac:spMkLst>
            <pc:docMk/>
            <pc:sldMk cId="1842480360" sldId="28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6:36.215" v="625" actId="931"/>
          <ac:spMkLst>
            <pc:docMk/>
            <pc:sldMk cId="1842480360" sldId="281"/>
            <ac:spMk id="5" creationId="{584C570C-E9AE-C4E6-0DBF-D210507ED794}"/>
          </ac:spMkLst>
        </pc:spChg>
        <pc:picChg chg="add mod">
          <ac:chgData name="Felix Freter" userId="31fb9605393e79cd" providerId="LiveId" clId="{42CBECDB-49FA-44E2-B180-4F52FC29FA98}" dt="2023-06-26T16:36:37.280" v="627" actId="962"/>
          <ac:picMkLst>
            <pc:docMk/>
            <pc:sldMk cId="1842480360" sldId="281"/>
            <ac:picMk id="7" creationId="{385EBAF1-8B7D-3E03-BD44-A7338F343A16}"/>
          </ac:picMkLst>
        </pc:picChg>
        <pc:picChg chg="del">
          <ac:chgData name="Felix Freter" userId="31fb9605393e79cd" providerId="LiveId" clId="{42CBECDB-49FA-44E2-B180-4F52FC29FA98}" dt="2023-06-26T16:36:29.546" v="624" actId="478"/>
          <ac:picMkLst>
            <pc:docMk/>
            <pc:sldMk cId="1842480360" sldId="281"/>
            <ac:picMk id="8" creationId="{8D529217-B9E8-597F-D7CB-AB0C9ED31CBF}"/>
          </ac:picMkLst>
        </pc:picChg>
      </pc:sldChg>
      <pc:sldChg chg="addSp delSp modSp mod">
        <pc:chgData name="Felix Freter" userId="31fb9605393e79cd" providerId="LiveId" clId="{42CBECDB-49FA-44E2-B180-4F52FC29FA98}" dt="2023-06-26T18:51:01.467" v="2379" actId="20577"/>
        <pc:sldMkLst>
          <pc:docMk/>
          <pc:sldMk cId="426971019" sldId="282"/>
        </pc:sldMkLst>
        <pc:spChg chg="mod">
          <ac:chgData name="Felix Freter" userId="31fb9605393e79cd" providerId="LiveId" clId="{42CBECDB-49FA-44E2-B180-4F52FC29FA98}" dt="2023-06-26T18:51:01.467" v="2379" actId="20577"/>
          <ac:spMkLst>
            <pc:docMk/>
            <pc:sldMk cId="426971019" sldId="282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4:44.002" v="567" actId="931"/>
          <ac:spMkLst>
            <pc:docMk/>
            <pc:sldMk cId="426971019" sldId="282"/>
            <ac:spMk id="5" creationId="{EC745141-0CE5-17D7-AF0A-EF17CEECE730}"/>
          </ac:spMkLst>
        </pc:spChg>
        <pc:spChg chg="mod">
          <ac:chgData name="Felix Freter" userId="31fb9605393e79cd" providerId="LiveId" clId="{42CBECDB-49FA-44E2-B180-4F52FC29FA98}" dt="2023-06-26T16:35:19.632" v="576" actId="14100"/>
          <ac:spMkLst>
            <pc:docMk/>
            <pc:sldMk cId="426971019" sldId="282"/>
            <ac:spMk id="8" creationId="{47089F89-A023-EB5C-4BA1-98C84177E6ED}"/>
          </ac:spMkLst>
        </pc:spChg>
        <pc:spChg chg="del">
          <ac:chgData name="Felix Freter" userId="31fb9605393e79cd" providerId="LiveId" clId="{42CBECDB-49FA-44E2-B180-4F52FC29FA98}" dt="2023-06-26T16:33:39.060" v="556" actId="478"/>
          <ac:spMkLst>
            <pc:docMk/>
            <pc:sldMk cId="426971019" sldId="282"/>
            <ac:spMk id="9" creationId="{9EA9341F-2DB3-D0B5-E553-4312A86BA889}"/>
          </ac:spMkLst>
        </pc:spChg>
        <pc:spChg chg="add del mod">
          <ac:chgData name="Felix Freter" userId="31fb9605393e79cd" providerId="LiveId" clId="{42CBECDB-49FA-44E2-B180-4F52FC29FA98}" dt="2023-06-26T16:35:03.965" v="571" actId="931"/>
          <ac:spMkLst>
            <pc:docMk/>
            <pc:sldMk cId="426971019" sldId="282"/>
            <ac:spMk id="12" creationId="{A45111C0-16A8-A466-73C6-82804B9DA5DD}"/>
          </ac:spMkLst>
        </pc:spChg>
        <pc:picChg chg="del">
          <ac:chgData name="Felix Freter" userId="31fb9605393e79cd" providerId="LiveId" clId="{42CBECDB-49FA-44E2-B180-4F52FC29FA98}" dt="2023-06-26T16:34:18.471" v="566" actId="478"/>
          <ac:picMkLst>
            <pc:docMk/>
            <pc:sldMk cId="426971019" sldId="282"/>
            <ac:picMk id="7" creationId="{3DF0A708-7513-4669-0E2D-121B7C093B56}"/>
          </ac:picMkLst>
        </pc:picChg>
        <pc:picChg chg="add del mod">
          <ac:chgData name="Felix Freter" userId="31fb9605393e79cd" providerId="LiveId" clId="{42CBECDB-49FA-44E2-B180-4F52FC29FA98}" dt="2023-06-26T16:34:45.515" v="570" actId="478"/>
          <ac:picMkLst>
            <pc:docMk/>
            <pc:sldMk cId="426971019" sldId="282"/>
            <ac:picMk id="10" creationId="{DB55B2EC-FB91-5CF0-3D1D-842B93862F2A}"/>
          </ac:picMkLst>
        </pc:picChg>
        <pc:picChg chg="add mod ord">
          <ac:chgData name="Felix Freter" userId="31fb9605393e79cd" providerId="LiveId" clId="{42CBECDB-49FA-44E2-B180-4F52FC29FA98}" dt="2023-06-26T16:36:17.231" v="623" actId="14100"/>
          <ac:picMkLst>
            <pc:docMk/>
            <pc:sldMk cId="426971019" sldId="282"/>
            <ac:picMk id="14" creationId="{5605AC0B-2264-021B-B775-09B58F246F30}"/>
          </ac:picMkLst>
        </pc:picChg>
      </pc:sldChg>
      <pc:sldChg chg="addSp delSp modSp mod">
        <pc:chgData name="Felix Freter" userId="31fb9605393e79cd" providerId="LiveId" clId="{42CBECDB-49FA-44E2-B180-4F52FC29FA98}" dt="2023-06-26T16:44:24.986" v="942" actId="20577"/>
        <pc:sldMkLst>
          <pc:docMk/>
          <pc:sldMk cId="2917805364" sldId="283"/>
        </pc:sldMkLst>
        <pc:spChg chg="mod">
          <ac:chgData name="Felix Freter" userId="31fb9605393e79cd" providerId="LiveId" clId="{42CBECDB-49FA-44E2-B180-4F52FC29FA98}" dt="2023-06-26T16:44:24.986" v="942" actId="20577"/>
          <ac:spMkLst>
            <pc:docMk/>
            <pc:sldMk cId="2917805364" sldId="283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9:07.750" v="741" actId="931"/>
          <ac:spMkLst>
            <pc:docMk/>
            <pc:sldMk cId="2917805364" sldId="283"/>
            <ac:spMk id="5" creationId="{ADB6E2A6-9D63-BBDD-F32A-25895C7C6283}"/>
          </ac:spMkLst>
        </pc:spChg>
        <pc:spChg chg="mod">
          <ac:chgData name="Felix Freter" userId="31fb9605393e79cd" providerId="LiveId" clId="{42CBECDB-49FA-44E2-B180-4F52FC29FA98}" dt="2023-06-26T16:40:16.082" v="757" actId="1035"/>
          <ac:spMkLst>
            <pc:docMk/>
            <pc:sldMk cId="2917805364" sldId="283"/>
            <ac:spMk id="7" creationId="{BF51DACD-DADF-36FA-E396-E4644DD50075}"/>
          </ac:spMkLst>
        </pc:spChg>
        <pc:spChg chg="mod">
          <ac:chgData name="Felix Freter" userId="31fb9605393e79cd" providerId="LiveId" clId="{42CBECDB-49FA-44E2-B180-4F52FC29FA98}" dt="2023-06-26T16:39:45.549" v="749" actId="1076"/>
          <ac:spMkLst>
            <pc:docMk/>
            <pc:sldMk cId="2917805364" sldId="283"/>
            <ac:spMk id="8" creationId="{C61EF23B-FC62-E1AF-2FE8-D29E8AC287F8}"/>
          </ac:spMkLst>
        </pc:spChg>
        <pc:spChg chg="mod">
          <ac:chgData name="Felix Freter" userId="31fb9605393e79cd" providerId="LiveId" clId="{42CBECDB-49FA-44E2-B180-4F52FC29FA98}" dt="2023-06-26T16:40:14.117" v="755" actId="1035"/>
          <ac:spMkLst>
            <pc:docMk/>
            <pc:sldMk cId="2917805364" sldId="283"/>
            <ac:spMk id="9" creationId="{63962AF0-59BA-C635-0035-4F51568D3F39}"/>
          </ac:spMkLst>
        </pc:spChg>
        <pc:spChg chg="mod">
          <ac:chgData name="Felix Freter" userId="31fb9605393e79cd" providerId="LiveId" clId="{42CBECDB-49FA-44E2-B180-4F52FC29FA98}" dt="2023-06-26T16:40:08.381" v="753" actId="1035"/>
          <ac:spMkLst>
            <pc:docMk/>
            <pc:sldMk cId="2917805364" sldId="283"/>
            <ac:spMk id="11" creationId="{C0A26688-5292-A85C-3EE5-7A78CBDE3138}"/>
          </ac:spMkLst>
        </pc:spChg>
        <pc:spChg chg="add del mod">
          <ac:chgData name="Felix Freter" userId="31fb9605393e79cd" providerId="LiveId" clId="{42CBECDB-49FA-44E2-B180-4F52FC29FA98}" dt="2023-06-26T16:39:23.408" v="745" actId="931"/>
          <ac:spMkLst>
            <pc:docMk/>
            <pc:sldMk cId="2917805364" sldId="283"/>
            <ac:spMk id="14" creationId="{943DC3DB-C463-C211-B1E1-58805BA64591}"/>
          </ac:spMkLst>
        </pc:spChg>
        <pc:picChg chg="del">
          <ac:chgData name="Felix Freter" userId="31fb9605393e79cd" providerId="LiveId" clId="{42CBECDB-49FA-44E2-B180-4F52FC29FA98}" dt="2023-06-26T16:38:35.520" v="740" actId="478"/>
          <ac:picMkLst>
            <pc:docMk/>
            <pc:sldMk cId="2917805364" sldId="283"/>
            <ac:picMk id="6" creationId="{54DD4CC0-067E-D02A-A70D-F3881CCE146F}"/>
          </ac:picMkLst>
        </pc:picChg>
        <pc:picChg chg="add del mod">
          <ac:chgData name="Felix Freter" userId="31fb9605393e79cd" providerId="LiveId" clId="{42CBECDB-49FA-44E2-B180-4F52FC29FA98}" dt="2023-06-26T16:39:10.036" v="744" actId="478"/>
          <ac:picMkLst>
            <pc:docMk/>
            <pc:sldMk cId="2917805364" sldId="283"/>
            <ac:picMk id="12" creationId="{6534802B-5E1A-CBC6-B51C-5DD052CB7224}"/>
          </ac:picMkLst>
        </pc:picChg>
        <pc:picChg chg="add mod ord">
          <ac:chgData name="Felix Freter" userId="31fb9605393e79cd" providerId="LiveId" clId="{42CBECDB-49FA-44E2-B180-4F52FC29FA98}" dt="2023-06-26T16:39:27.432" v="748" actId="167"/>
          <ac:picMkLst>
            <pc:docMk/>
            <pc:sldMk cId="2917805364" sldId="283"/>
            <ac:picMk id="16" creationId="{83E2BDB1-FC75-922E-4438-E1524B67D8B2}"/>
          </ac:picMkLst>
        </pc:picChg>
      </pc:sldChg>
      <pc:sldChg chg="modSp add del mod">
        <pc:chgData name="Felix Freter" userId="31fb9605393e79cd" providerId="LiveId" clId="{42CBECDB-49FA-44E2-B180-4F52FC29FA98}" dt="2023-06-26T18:50:53.917" v="2377" actId="47"/>
        <pc:sldMkLst>
          <pc:docMk/>
          <pc:sldMk cId="2069998194" sldId="285"/>
        </pc:sldMkLst>
        <pc:spChg chg="mod">
          <ac:chgData name="Felix Freter" userId="31fb9605393e79cd" providerId="LiveId" clId="{42CBECDB-49FA-44E2-B180-4F52FC29FA98}" dt="2023-06-26T16:47:51.463" v="1113" actId="2710"/>
          <ac:spMkLst>
            <pc:docMk/>
            <pc:sldMk cId="2069998194" sldId="285"/>
            <ac:spMk id="4" creationId="{5F077199-B899-1E08-67D4-F596B6BCFCDC}"/>
          </ac:spMkLst>
        </pc:spChg>
      </pc:sldChg>
      <pc:sldChg chg="addSp delSp modSp add del mod">
        <pc:chgData name="Felix Freter" userId="31fb9605393e79cd" providerId="LiveId" clId="{42CBECDB-49FA-44E2-B180-4F52FC29FA98}" dt="2023-06-26T18:50:51.790" v="2376" actId="47"/>
        <pc:sldMkLst>
          <pc:docMk/>
          <pc:sldMk cId="433068031" sldId="286"/>
        </pc:sldMkLst>
        <pc:spChg chg="mod">
          <ac:chgData name="Felix Freter" userId="31fb9605393e79cd" providerId="LiveId" clId="{42CBECDB-49FA-44E2-B180-4F52FC29FA98}" dt="2023-06-26T16:49:24.919" v="1198" actId="20577"/>
          <ac:spMkLst>
            <pc:docMk/>
            <pc:sldMk cId="433068031" sldId="286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8:08.870" v="1116" actId="931"/>
          <ac:spMkLst>
            <pc:docMk/>
            <pc:sldMk cId="433068031" sldId="286"/>
            <ac:spMk id="5" creationId="{839E7451-D0E8-7997-E4A3-2E3F17C2E18E}"/>
          </ac:spMkLst>
        </pc:spChg>
        <pc:picChg chg="add mod">
          <ac:chgData name="Felix Freter" userId="31fb9605393e79cd" providerId="LiveId" clId="{42CBECDB-49FA-44E2-B180-4F52FC29FA98}" dt="2023-06-26T16:48:11.970" v="1118" actId="962"/>
          <ac:picMkLst>
            <pc:docMk/>
            <pc:sldMk cId="433068031" sldId="286"/>
            <ac:picMk id="7" creationId="{D196026D-0E97-3165-3F2B-14658A52E02B}"/>
          </ac:picMkLst>
        </pc:picChg>
        <pc:picChg chg="del mod">
          <ac:chgData name="Felix Freter" userId="31fb9605393e79cd" providerId="LiveId" clId="{42CBECDB-49FA-44E2-B180-4F52FC29FA98}" dt="2023-06-26T16:47:58.168" v="1115" actId="478"/>
          <ac:picMkLst>
            <pc:docMk/>
            <pc:sldMk cId="433068031" sldId="286"/>
            <ac:picMk id="8" creationId="{CD81E0A1-8F88-A9F9-5999-A43D6912EC3A}"/>
          </ac:picMkLst>
        </pc:picChg>
      </pc:sldChg>
      <pc:sldChg chg="add del">
        <pc:chgData name="Felix Freter" userId="31fb9605393e79cd" providerId="LiveId" clId="{42CBECDB-49FA-44E2-B180-4F52FC29FA98}" dt="2023-06-26T18:50:49.644" v="2373" actId="47"/>
        <pc:sldMkLst>
          <pc:docMk/>
          <pc:sldMk cId="3774325871" sldId="287"/>
        </pc:sldMkLst>
      </pc:sldChg>
      <pc:sldChg chg="addSp delSp modSp add del mod">
        <pc:chgData name="Felix Freter" userId="31fb9605393e79cd" providerId="LiveId" clId="{42CBECDB-49FA-44E2-B180-4F52FC29FA98}" dt="2023-06-26T18:50:51.143" v="2375" actId="47"/>
        <pc:sldMkLst>
          <pc:docMk/>
          <pc:sldMk cId="3303779529" sldId="288"/>
        </pc:sldMkLst>
        <pc:spChg chg="mod">
          <ac:chgData name="Felix Freter" userId="31fb9605393e79cd" providerId="LiveId" clId="{42CBECDB-49FA-44E2-B180-4F52FC29FA98}" dt="2023-06-26T16:50:14.713" v="1240" actId="2710"/>
          <ac:spMkLst>
            <pc:docMk/>
            <pc:sldMk cId="3303779529" sldId="288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9:48.538" v="1200" actId="931"/>
          <ac:spMkLst>
            <pc:docMk/>
            <pc:sldMk cId="3303779529" sldId="288"/>
            <ac:spMk id="5" creationId="{4000B3D7-1483-706C-F33B-FD8D738A87F1}"/>
          </ac:spMkLst>
        </pc:spChg>
        <pc:picChg chg="del">
          <ac:chgData name="Felix Freter" userId="31fb9605393e79cd" providerId="LiveId" clId="{42CBECDB-49FA-44E2-B180-4F52FC29FA98}" dt="2023-06-26T16:49:28.856" v="1199" actId="478"/>
          <ac:picMkLst>
            <pc:docMk/>
            <pc:sldMk cId="3303779529" sldId="288"/>
            <ac:picMk id="7" creationId="{8E2A12A5-4962-C6C5-4DB7-1B685CD038A1}"/>
          </ac:picMkLst>
        </pc:picChg>
        <pc:picChg chg="add mod">
          <ac:chgData name="Felix Freter" userId="31fb9605393e79cd" providerId="LiveId" clId="{42CBECDB-49FA-44E2-B180-4F52FC29FA98}" dt="2023-06-26T16:49:49.829" v="1202" actId="962"/>
          <ac:picMkLst>
            <pc:docMk/>
            <pc:sldMk cId="3303779529" sldId="288"/>
            <ac:picMk id="8" creationId="{4391EE80-6F50-8A86-708D-C9804C1DA9F5}"/>
          </ac:picMkLst>
        </pc:picChg>
      </pc:sldChg>
      <pc:sldChg chg="addSp delSp modSp add del mod">
        <pc:chgData name="Felix Freter" userId="31fb9605393e79cd" providerId="LiveId" clId="{42CBECDB-49FA-44E2-B180-4F52FC29FA98}" dt="2023-06-26T18:50:49.061" v="2372" actId="47"/>
        <pc:sldMkLst>
          <pc:docMk/>
          <pc:sldMk cId="2341652735" sldId="289"/>
        </pc:sldMkLst>
        <pc:spChg chg="mod">
          <ac:chgData name="Felix Freter" userId="31fb9605393e79cd" providerId="LiveId" clId="{42CBECDB-49FA-44E2-B180-4F52FC29FA98}" dt="2023-06-26T16:58:12.694" v="1555" actId="20577"/>
          <ac:spMkLst>
            <pc:docMk/>
            <pc:sldMk cId="2341652735" sldId="289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3:34.795" v="1319" actId="931"/>
          <ac:spMkLst>
            <pc:docMk/>
            <pc:sldMk cId="2341652735" sldId="289"/>
            <ac:spMk id="5" creationId="{776488E1-4209-3D8D-4F70-ECD47DB1987E}"/>
          </ac:spMkLst>
        </pc:spChg>
        <pc:spChg chg="add del mod">
          <ac:chgData name="Felix Freter" userId="31fb9605393e79cd" providerId="LiveId" clId="{42CBECDB-49FA-44E2-B180-4F52FC29FA98}" dt="2023-06-26T16:54:21.640" v="1323" actId="931"/>
          <ac:spMkLst>
            <pc:docMk/>
            <pc:sldMk cId="2341652735" sldId="289"/>
            <ac:spMk id="10" creationId="{BD5A30E0-6542-179F-C3C2-B8C87DA15898}"/>
          </ac:spMkLst>
        </pc:spChg>
        <pc:picChg chg="del">
          <ac:chgData name="Felix Freter" userId="31fb9605393e79cd" providerId="LiveId" clId="{42CBECDB-49FA-44E2-B180-4F52FC29FA98}" dt="2023-06-26T16:53:21.485" v="1318" actId="478"/>
          <ac:picMkLst>
            <pc:docMk/>
            <pc:sldMk cId="2341652735" sldId="289"/>
            <ac:picMk id="6" creationId="{D609CC5D-B370-6BA4-BA25-CD309478700E}"/>
          </ac:picMkLst>
        </pc:picChg>
        <pc:picChg chg="add del mod">
          <ac:chgData name="Felix Freter" userId="31fb9605393e79cd" providerId="LiveId" clId="{42CBECDB-49FA-44E2-B180-4F52FC29FA98}" dt="2023-06-26T16:53:36.124" v="1322" actId="478"/>
          <ac:picMkLst>
            <pc:docMk/>
            <pc:sldMk cId="2341652735" sldId="289"/>
            <ac:picMk id="8" creationId="{C980382B-0558-4AF3-B9E8-E760E2F9C890}"/>
          </ac:picMkLst>
        </pc:picChg>
        <pc:picChg chg="add mod">
          <ac:chgData name="Felix Freter" userId="31fb9605393e79cd" providerId="LiveId" clId="{42CBECDB-49FA-44E2-B180-4F52FC29FA98}" dt="2023-06-26T16:54:22.363" v="1325" actId="962"/>
          <ac:picMkLst>
            <pc:docMk/>
            <pc:sldMk cId="2341652735" sldId="289"/>
            <ac:picMk id="12" creationId="{F44D200C-0099-C9D0-FB57-02A4B390255F}"/>
          </ac:picMkLst>
        </pc:picChg>
      </pc:sldChg>
      <pc:sldChg chg="addSp delSp modSp add del mod">
        <pc:chgData name="Felix Freter" userId="31fb9605393e79cd" providerId="LiveId" clId="{42CBECDB-49FA-44E2-B180-4F52FC29FA98}" dt="2023-06-26T18:50:48.355" v="2371" actId="47"/>
        <pc:sldMkLst>
          <pc:docMk/>
          <pc:sldMk cId="3074206311" sldId="290"/>
        </pc:sldMkLst>
        <pc:spChg chg="mod">
          <ac:chgData name="Felix Freter" userId="31fb9605393e79cd" providerId="LiveId" clId="{42CBECDB-49FA-44E2-B180-4F52FC29FA98}" dt="2023-06-26T17:00:12.949" v="1772" actId="20577"/>
          <ac:spMkLst>
            <pc:docMk/>
            <pc:sldMk cId="3074206311" sldId="290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58.204" v="1332"/>
          <ac:spMkLst>
            <pc:docMk/>
            <pc:sldMk cId="3074206311" sldId="290"/>
            <ac:spMk id="5" creationId="{5CE156A6-EBAE-9958-D09D-B4669ADCD26F}"/>
          </ac:spMkLst>
        </pc:spChg>
        <pc:picChg chg="add mod">
          <ac:chgData name="Felix Freter" userId="31fb9605393e79cd" providerId="LiveId" clId="{42CBECDB-49FA-44E2-B180-4F52FC29FA98}" dt="2023-06-26T16:54:58.204" v="1332"/>
          <ac:picMkLst>
            <pc:docMk/>
            <pc:sldMk cId="3074206311" sldId="290"/>
            <ac:picMk id="6" creationId="{994E022A-1EEB-66B1-5D2C-F13861B6C134}"/>
          </ac:picMkLst>
        </pc:picChg>
        <pc:picChg chg="del">
          <ac:chgData name="Felix Freter" userId="31fb9605393e79cd" providerId="LiveId" clId="{42CBECDB-49FA-44E2-B180-4F52FC29FA98}" dt="2023-06-26T16:54:56.414" v="1331" actId="478"/>
          <ac:picMkLst>
            <pc:docMk/>
            <pc:sldMk cId="3074206311" sldId="290"/>
            <ac:picMk id="8" creationId="{A20FE8BC-1B44-E38B-C4F3-73EFEF269427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962" v="2370" actId="47"/>
        <pc:sldMkLst>
          <pc:docMk/>
          <pc:sldMk cId="3774513428" sldId="291"/>
        </pc:sldMkLst>
        <pc:spChg chg="mod">
          <ac:chgData name="Felix Freter" userId="31fb9605393e79cd" providerId="LiveId" clId="{42CBECDB-49FA-44E2-B180-4F52FC29FA98}" dt="2023-06-26T17:00:25.502" v="1778" actId="20577"/>
          <ac:spMkLst>
            <pc:docMk/>
            <pc:sldMk cId="3774513428" sldId="291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41.458" v="1327" actId="931"/>
          <ac:spMkLst>
            <pc:docMk/>
            <pc:sldMk cId="3774513428" sldId="291"/>
            <ac:spMk id="5" creationId="{36BE7514-6FC6-444B-C647-E6C0B1F01D3C}"/>
          </ac:spMkLst>
        </pc:spChg>
        <pc:spChg chg="add del mod">
          <ac:chgData name="Felix Freter" userId="31fb9605393e79cd" providerId="LiveId" clId="{42CBECDB-49FA-44E2-B180-4F52FC29FA98}" dt="2023-06-26T16:55:12.481" v="1333" actId="931"/>
          <ac:spMkLst>
            <pc:docMk/>
            <pc:sldMk cId="3774513428" sldId="291"/>
            <ac:spMk id="10" creationId="{AEB5FE7D-BB45-A548-FCCA-4A829E7A1395}"/>
          </ac:spMkLst>
        </pc:spChg>
        <pc:picChg chg="del">
          <ac:chgData name="Felix Freter" userId="31fb9605393e79cd" providerId="LiveId" clId="{42CBECDB-49FA-44E2-B180-4F52FC29FA98}" dt="2023-06-26T16:54:26.083" v="1326" actId="478"/>
          <ac:picMkLst>
            <pc:docMk/>
            <pc:sldMk cId="3774513428" sldId="291"/>
            <ac:picMk id="7" creationId="{F5AC1F58-F783-CB61-5382-0CA11D7F0ACF}"/>
          </ac:picMkLst>
        </pc:picChg>
        <pc:picChg chg="add del mod">
          <ac:chgData name="Felix Freter" userId="31fb9605393e79cd" providerId="LiveId" clId="{42CBECDB-49FA-44E2-B180-4F52FC29FA98}" dt="2023-06-26T16:54:53.551" v="1330" actId="21"/>
          <ac:picMkLst>
            <pc:docMk/>
            <pc:sldMk cId="3774513428" sldId="291"/>
            <ac:picMk id="8" creationId="{2CA99239-D02C-B670-8EE1-D81F0B94B711}"/>
          </ac:picMkLst>
        </pc:picChg>
        <pc:picChg chg="add mod">
          <ac:chgData name="Felix Freter" userId="31fb9605393e79cd" providerId="LiveId" clId="{42CBECDB-49FA-44E2-B180-4F52FC29FA98}" dt="2023-06-26T16:55:13.385" v="1335" actId="962"/>
          <ac:picMkLst>
            <pc:docMk/>
            <pc:sldMk cId="3774513428" sldId="291"/>
            <ac:picMk id="12" creationId="{9FC4FBAC-AE77-0271-355C-F2A7BC03DA3F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617" v="2369" actId="47"/>
        <pc:sldMkLst>
          <pc:docMk/>
          <pc:sldMk cId="715777382" sldId="293"/>
        </pc:sldMkLst>
        <pc:spChg chg="mod">
          <ac:chgData name="Felix Freter" userId="31fb9605393e79cd" providerId="LiveId" clId="{42CBECDB-49FA-44E2-B180-4F52FC29FA98}" dt="2023-06-26T17:03:59.498" v="1961" actId="20577"/>
          <ac:spMkLst>
            <pc:docMk/>
            <pc:sldMk cId="715777382" sldId="293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0:54.008" v="1780" actId="931"/>
          <ac:spMkLst>
            <pc:docMk/>
            <pc:sldMk cId="715777382" sldId="293"/>
            <ac:spMk id="5" creationId="{31A9081A-8419-F481-1E2A-DDB019A786D5}"/>
          </ac:spMkLst>
        </pc:spChg>
        <pc:picChg chg="del">
          <ac:chgData name="Felix Freter" userId="31fb9605393e79cd" providerId="LiveId" clId="{42CBECDB-49FA-44E2-B180-4F52FC29FA98}" dt="2023-06-26T17:00:39.325" v="1779" actId="478"/>
          <ac:picMkLst>
            <pc:docMk/>
            <pc:sldMk cId="715777382" sldId="293"/>
            <ac:picMk id="6" creationId="{06882946-C26D-BF70-7C22-DEAEEFE8CDAA}"/>
          </ac:picMkLst>
        </pc:picChg>
        <pc:picChg chg="add mod">
          <ac:chgData name="Felix Freter" userId="31fb9605393e79cd" providerId="LiveId" clId="{42CBECDB-49FA-44E2-B180-4F52FC29FA98}" dt="2023-06-26T17:00:54.981" v="1782" actId="962"/>
          <ac:picMkLst>
            <pc:docMk/>
            <pc:sldMk cId="715777382" sldId="293"/>
            <ac:picMk id="8" creationId="{F2895F69-58FA-FCFD-053B-DECF8B518236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272" v="2368" actId="47"/>
        <pc:sldMkLst>
          <pc:docMk/>
          <pc:sldMk cId="3546652756" sldId="294"/>
        </pc:sldMkLst>
        <pc:spChg chg="mod">
          <ac:chgData name="Felix Freter" userId="31fb9605393e79cd" providerId="LiveId" clId="{42CBECDB-49FA-44E2-B180-4F52FC29FA98}" dt="2023-06-26T17:04:14.184" v="1963" actId="20577"/>
          <ac:spMkLst>
            <pc:docMk/>
            <pc:sldMk cId="3546652756" sldId="294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2:35.138" v="1914" actId="931"/>
          <ac:spMkLst>
            <pc:docMk/>
            <pc:sldMk cId="3546652756" sldId="294"/>
            <ac:spMk id="5" creationId="{1D4C0A9A-B375-5849-8975-F62556AC4ED1}"/>
          </ac:spMkLst>
        </pc:spChg>
        <pc:picChg chg="del mod">
          <ac:chgData name="Felix Freter" userId="31fb9605393e79cd" providerId="LiveId" clId="{42CBECDB-49FA-44E2-B180-4F52FC29FA98}" dt="2023-06-26T17:02:25.214" v="1913" actId="478"/>
          <ac:picMkLst>
            <pc:docMk/>
            <pc:sldMk cId="3546652756" sldId="294"/>
            <ac:picMk id="7" creationId="{115C2576-6BC7-6D37-48EB-9E356C763C9F}"/>
          </ac:picMkLst>
        </pc:picChg>
        <pc:picChg chg="add mod">
          <ac:chgData name="Felix Freter" userId="31fb9605393e79cd" providerId="LiveId" clId="{42CBECDB-49FA-44E2-B180-4F52FC29FA98}" dt="2023-06-26T17:02:36.188" v="1916" actId="962"/>
          <ac:picMkLst>
            <pc:docMk/>
            <pc:sldMk cId="3546652756" sldId="294"/>
            <ac:picMk id="8" creationId="{F7DE6B5D-734E-9890-F17E-49B6F7FFF847}"/>
          </ac:picMkLst>
        </pc:picChg>
      </pc:sldChg>
      <pc:sldChg chg="addSp delSp modSp add del mod">
        <pc:chgData name="Felix Freter" userId="31fb9605393e79cd" providerId="LiveId" clId="{42CBECDB-49FA-44E2-B180-4F52FC29FA98}" dt="2023-06-26T18:50:46.895" v="2367" actId="47"/>
        <pc:sldMkLst>
          <pc:docMk/>
          <pc:sldMk cId="2027946962" sldId="295"/>
        </pc:sldMkLst>
        <pc:spChg chg="mod">
          <ac:chgData name="Felix Freter" userId="31fb9605393e79cd" providerId="LiveId" clId="{42CBECDB-49FA-44E2-B180-4F52FC29FA98}" dt="2023-06-26T17:05:41.298" v="2079" actId="2710"/>
          <ac:spMkLst>
            <pc:docMk/>
            <pc:sldMk cId="2027946962" sldId="295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4:27.709" v="1965" actId="931"/>
          <ac:spMkLst>
            <pc:docMk/>
            <pc:sldMk cId="2027946962" sldId="295"/>
            <ac:spMk id="5" creationId="{94AF9D98-F1FB-9987-1E14-D7CEFC3B1B04}"/>
          </ac:spMkLst>
        </pc:spChg>
        <pc:picChg chg="add mod">
          <ac:chgData name="Felix Freter" userId="31fb9605393e79cd" providerId="LiveId" clId="{42CBECDB-49FA-44E2-B180-4F52FC29FA98}" dt="2023-06-26T17:04:28.610" v="1967" actId="962"/>
          <ac:picMkLst>
            <pc:docMk/>
            <pc:sldMk cId="2027946962" sldId="295"/>
            <ac:picMk id="7" creationId="{48D41070-588E-323C-2051-09D08AE22DD7}"/>
          </ac:picMkLst>
        </pc:picChg>
        <pc:picChg chg="del">
          <ac:chgData name="Felix Freter" userId="31fb9605393e79cd" providerId="LiveId" clId="{42CBECDB-49FA-44E2-B180-4F52FC29FA98}" dt="2023-06-26T17:04:18.354" v="1964" actId="478"/>
          <ac:picMkLst>
            <pc:docMk/>
            <pc:sldMk cId="2027946962" sldId="295"/>
            <ac:picMk id="12" creationId="{0D8DF142-63AD-AF79-8545-FE4402FB4B56}"/>
          </ac:picMkLst>
        </pc:picChg>
      </pc:sldChg>
      <pc:sldChg chg="addSp delSp modSp mod">
        <pc:chgData name="Felix Freter" userId="31fb9605393e79cd" providerId="LiveId" clId="{42CBECDB-49FA-44E2-B180-4F52FC29FA98}" dt="2023-06-26T16:47:00.515" v="1081" actId="20577"/>
        <pc:sldMkLst>
          <pc:docMk/>
          <pc:sldMk cId="2294269980" sldId="299"/>
        </pc:sldMkLst>
        <pc:spChg chg="mod">
          <ac:chgData name="Felix Freter" userId="31fb9605393e79cd" providerId="LiveId" clId="{42CBECDB-49FA-44E2-B180-4F52FC29FA98}" dt="2023-06-26T16:47:00.515" v="1081" actId="20577"/>
          <ac:spMkLst>
            <pc:docMk/>
            <pc:sldMk cId="2294269980" sldId="299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43:50.777" v="912" actId="931"/>
          <ac:spMkLst>
            <pc:docMk/>
            <pc:sldMk cId="2294269980" sldId="299"/>
            <ac:spMk id="5" creationId="{1862144F-56D4-0CE2-DE49-846B08E7BC13}"/>
          </ac:spMkLst>
        </pc:spChg>
        <pc:picChg chg="del">
          <ac:chgData name="Felix Freter" userId="31fb9605393e79cd" providerId="LiveId" clId="{42CBECDB-49FA-44E2-B180-4F52FC29FA98}" dt="2023-06-26T16:43:16.674" v="905" actId="478"/>
          <ac:picMkLst>
            <pc:docMk/>
            <pc:sldMk cId="2294269980" sldId="299"/>
            <ac:picMk id="6" creationId="{22644A03-2F7A-1C05-8756-BA3A01759B86}"/>
          </ac:picMkLst>
        </pc:picChg>
        <pc:picChg chg="add mod">
          <ac:chgData name="Felix Freter" userId="31fb9605393e79cd" providerId="LiveId" clId="{42CBECDB-49FA-44E2-B180-4F52FC29FA98}" dt="2023-06-26T16:43:51.788" v="914" actId="962"/>
          <ac:picMkLst>
            <pc:docMk/>
            <pc:sldMk cId="2294269980" sldId="299"/>
            <ac:picMk id="8" creationId="{5C8113BC-51F1-2E14-6363-917583DE7949}"/>
          </ac:picMkLst>
        </pc:picChg>
      </pc:sldChg>
      <pc:sldChg chg="addSp delSp modSp mod">
        <pc:chgData name="Felix Freter" userId="31fb9605393e79cd" providerId="LiveId" clId="{42CBECDB-49FA-44E2-B180-4F52FC29FA98}" dt="2023-06-26T18:47:35.377" v="2311" actId="27636"/>
        <pc:sldMkLst>
          <pc:docMk/>
          <pc:sldMk cId="3290878424" sldId="302"/>
        </pc:sldMkLst>
        <pc:spChg chg="mod">
          <ac:chgData name="Felix Freter" userId="31fb9605393e79cd" providerId="LiveId" clId="{42CBECDB-49FA-44E2-B180-4F52FC29FA98}" dt="2023-06-26T18:47:35.377" v="2311" actId="27636"/>
          <ac:spMkLst>
            <pc:docMk/>
            <pc:sldMk cId="3290878424" sldId="302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13.569" v="17" actId="931"/>
          <ac:spMkLst>
            <pc:docMk/>
            <pc:sldMk cId="3290878424" sldId="302"/>
            <ac:spMk id="6" creationId="{8186BCB2-7BE8-47B3-E0CF-23F4791914EA}"/>
          </ac:spMkLst>
        </pc:spChg>
        <pc:picChg chg="add mod ord">
          <ac:chgData name="Felix Freter" userId="31fb9605393e79cd" providerId="LiveId" clId="{42CBECDB-49FA-44E2-B180-4F52FC29FA98}" dt="2023-06-26T16:12:16.865" v="20" actId="167"/>
          <ac:picMkLst>
            <pc:docMk/>
            <pc:sldMk cId="3290878424" sldId="302"/>
            <ac:picMk id="8" creationId="{753B8A38-8766-1C21-8209-21E735D7691E}"/>
          </ac:picMkLst>
        </pc:picChg>
        <pc:picChg chg="del">
          <ac:chgData name="Felix Freter" userId="31fb9605393e79cd" providerId="LiveId" clId="{42CBECDB-49FA-44E2-B180-4F52FC29FA98}" dt="2023-06-26T16:12:07.952" v="16" actId="478"/>
          <ac:picMkLst>
            <pc:docMk/>
            <pc:sldMk cId="3290878424" sldId="302"/>
            <ac:picMk id="10" creationId="{4D09D0E5-BF03-A532-6A27-A051745A1B56}"/>
          </ac:picMkLst>
        </pc:picChg>
      </pc:sldChg>
      <pc:sldChg chg="modSp mod">
        <pc:chgData name="Felix Freter" userId="31fb9605393e79cd" providerId="LiveId" clId="{42CBECDB-49FA-44E2-B180-4F52FC29FA98}" dt="2023-06-26T18:49:32.529" v="2339" actId="27636"/>
        <pc:sldMkLst>
          <pc:docMk/>
          <pc:sldMk cId="3165265893" sldId="304"/>
        </pc:sldMkLst>
        <pc:spChg chg="mod">
          <ac:chgData name="Felix Freter" userId="31fb9605393e79cd" providerId="LiveId" clId="{42CBECDB-49FA-44E2-B180-4F52FC29FA98}" dt="2023-06-26T18:49:32.529" v="2339" actId="27636"/>
          <ac:spMkLst>
            <pc:docMk/>
            <pc:sldMk cId="3165265893" sldId="304"/>
            <ac:spMk id="4" creationId="{883568FC-D13E-8A3C-5028-9257490D52DC}"/>
          </ac:spMkLst>
        </pc:spChg>
      </pc:sldChg>
      <pc:sldChg chg="addSp delSp modSp mod">
        <pc:chgData name="Felix Freter" userId="31fb9605393e79cd" providerId="LiveId" clId="{42CBECDB-49FA-44E2-B180-4F52FC29FA98}" dt="2023-06-26T18:48:37.523" v="2323" actId="2710"/>
        <pc:sldMkLst>
          <pc:docMk/>
          <pc:sldMk cId="642977302" sldId="310"/>
        </pc:sldMkLst>
        <pc:spChg chg="mod">
          <ac:chgData name="Felix Freter" userId="31fb9605393e79cd" providerId="LiveId" clId="{42CBECDB-49FA-44E2-B180-4F52FC29FA98}" dt="2023-06-26T18:48:37.523" v="2323" actId="2710"/>
          <ac:spMkLst>
            <pc:docMk/>
            <pc:sldMk cId="642977302" sldId="310"/>
            <ac:spMk id="4" creationId="{5417A866-9B96-C4D6-52C6-4749F091BFD5}"/>
          </ac:spMkLst>
        </pc:spChg>
        <pc:spChg chg="add del mod">
          <ac:chgData name="Felix Freter" userId="31fb9605393e79cd" providerId="LiveId" clId="{42CBECDB-49FA-44E2-B180-4F52FC29FA98}" dt="2023-06-26T16:13:34.070" v="34" actId="931"/>
          <ac:spMkLst>
            <pc:docMk/>
            <pc:sldMk cId="642977302" sldId="310"/>
            <ac:spMk id="5" creationId="{2ABDF8FF-B3BA-B9E9-CF83-5DEF49C1E5EC}"/>
          </ac:spMkLst>
        </pc:spChg>
        <pc:picChg chg="del">
          <ac:chgData name="Felix Freter" userId="31fb9605393e79cd" providerId="LiveId" clId="{42CBECDB-49FA-44E2-B180-4F52FC29FA98}" dt="2023-06-26T16:13:23.047" v="33" actId="478"/>
          <ac:picMkLst>
            <pc:docMk/>
            <pc:sldMk cId="642977302" sldId="310"/>
            <ac:picMk id="6" creationId="{9E58CC60-3143-4279-140E-B0B7587DF164}"/>
          </ac:picMkLst>
        </pc:picChg>
        <pc:picChg chg="add mod ord">
          <ac:chgData name="Felix Freter" userId="31fb9605393e79cd" providerId="LiveId" clId="{42CBECDB-49FA-44E2-B180-4F52FC29FA98}" dt="2023-06-26T16:13:38.852" v="37" actId="167"/>
          <ac:picMkLst>
            <pc:docMk/>
            <pc:sldMk cId="642977302" sldId="310"/>
            <ac:picMk id="8" creationId="{A05CB3FF-7204-DA93-6C43-13873F8F9B9D}"/>
          </ac:picMkLst>
        </pc:picChg>
      </pc:sldChg>
      <pc:sldChg chg="addSp delSp modSp mod">
        <pc:chgData name="Felix Freter" userId="31fb9605393e79cd" providerId="LiveId" clId="{42CBECDB-49FA-44E2-B180-4F52FC29FA98}" dt="2023-06-26T17:58:26.504" v="2192" actId="20577"/>
        <pc:sldMkLst>
          <pc:docMk/>
          <pc:sldMk cId="3366905000" sldId="311"/>
        </pc:sldMkLst>
        <pc:spChg chg="mod">
          <ac:chgData name="Felix Freter" userId="31fb9605393e79cd" providerId="LiveId" clId="{42CBECDB-49FA-44E2-B180-4F52FC29FA98}" dt="2023-06-26T17:56:11.972" v="2086" actId="20577"/>
          <ac:spMkLst>
            <pc:docMk/>
            <pc:sldMk cId="3366905000" sldId="311"/>
            <ac:spMk id="2" creationId="{26D6170D-87C2-4408-26B4-90E1BDC3112E}"/>
          </ac:spMkLst>
        </pc:spChg>
        <pc:spChg chg="del">
          <ac:chgData name="Felix Freter" userId="31fb9605393e79cd" providerId="LiveId" clId="{42CBECDB-49FA-44E2-B180-4F52FC29FA98}" dt="2023-06-26T17:21:13.538" v="2085" actId="478"/>
          <ac:spMkLst>
            <pc:docMk/>
            <pc:sldMk cId="3366905000" sldId="311"/>
            <ac:spMk id="3" creationId="{9673858C-9E87-1766-F27D-CBA8D9EC2A2E}"/>
          </ac:spMkLst>
        </pc:spChg>
        <pc:spChg chg="mod">
          <ac:chgData name="Felix Freter" userId="31fb9605393e79cd" providerId="LiveId" clId="{42CBECDB-49FA-44E2-B180-4F52FC29FA98}" dt="2023-06-26T17:58:26.504" v="2192" actId="20577"/>
          <ac:spMkLst>
            <pc:docMk/>
            <pc:sldMk cId="3366905000" sldId="31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7:57:28.208" v="2088" actId="931"/>
          <ac:spMkLst>
            <pc:docMk/>
            <pc:sldMk cId="3366905000" sldId="311"/>
            <ac:spMk id="6" creationId="{7375C8C9-8EB5-0647-EE56-CD310AFCFF1C}"/>
          </ac:spMkLst>
        </pc:spChg>
        <pc:picChg chg="del">
          <ac:chgData name="Felix Freter" userId="31fb9605393e79cd" providerId="LiveId" clId="{42CBECDB-49FA-44E2-B180-4F52FC29FA98}" dt="2023-06-26T17:56:13.189" v="2087" actId="478"/>
          <ac:picMkLst>
            <pc:docMk/>
            <pc:sldMk cId="3366905000" sldId="311"/>
            <ac:picMk id="8" creationId="{735706DC-16D1-B94A-1539-4B5723F9EC48}"/>
          </ac:picMkLst>
        </pc:picChg>
        <pc:picChg chg="add mod">
          <ac:chgData name="Felix Freter" userId="31fb9605393e79cd" providerId="LiveId" clId="{42CBECDB-49FA-44E2-B180-4F52FC29FA98}" dt="2023-06-26T17:57:29.097" v="2090" actId="962"/>
          <ac:picMkLst>
            <pc:docMk/>
            <pc:sldMk cId="3366905000" sldId="311"/>
            <ac:picMk id="9" creationId="{E1D85873-51E6-995A-C257-7A6308EA362D}"/>
          </ac:picMkLst>
        </pc:picChg>
      </pc:sldChg>
      <pc:sldChg chg="addSp delSp modSp del mod">
        <pc:chgData name="Felix Freter" userId="31fb9605393e79cd" providerId="LiveId" clId="{42CBECDB-49FA-44E2-B180-4F52FC29FA98}" dt="2023-06-26T16:53:13.519" v="1317" actId="47"/>
        <pc:sldMkLst>
          <pc:docMk/>
          <pc:sldMk cId="610469195" sldId="313"/>
        </pc:sldMkLst>
        <pc:spChg chg="add del mod">
          <ac:chgData name="Felix Freter" userId="31fb9605393e79cd" providerId="LiveId" clId="{42CBECDB-49FA-44E2-B180-4F52FC29FA98}" dt="2023-06-26T16:51:48.889" v="1242" actId="931"/>
          <ac:spMkLst>
            <pc:docMk/>
            <pc:sldMk cId="610469195" sldId="313"/>
            <ac:spMk id="5" creationId="{207306F9-D835-7BEC-AEFE-D98803AF8289}"/>
          </ac:spMkLst>
        </pc:spChg>
        <pc:spChg chg="add del mod">
          <ac:chgData name="Felix Freter" userId="31fb9605393e79cd" providerId="LiveId" clId="{42CBECDB-49FA-44E2-B180-4F52FC29FA98}" dt="2023-06-26T16:52:15.092" v="1246" actId="21"/>
          <ac:spMkLst>
            <pc:docMk/>
            <pc:sldMk cId="610469195" sldId="313"/>
            <ac:spMk id="10" creationId="{D000EE1A-5898-50FB-581A-538CB625D6F6}"/>
          </ac:spMkLst>
        </pc:spChg>
        <pc:picChg chg="add del mod">
          <ac:chgData name="Felix Freter" userId="31fb9605393e79cd" providerId="LiveId" clId="{42CBECDB-49FA-44E2-B180-4F52FC29FA98}" dt="2023-06-26T16:52:15.092" v="1246" actId="21"/>
          <ac:picMkLst>
            <pc:docMk/>
            <pc:sldMk cId="610469195" sldId="313"/>
            <ac:picMk id="7" creationId="{8CC80A90-A6FB-D4BD-2CA2-0B442927261B}"/>
          </ac:picMkLst>
        </pc:picChg>
        <pc:picChg chg="del">
          <ac:chgData name="Felix Freter" userId="31fb9605393e79cd" providerId="LiveId" clId="{42CBECDB-49FA-44E2-B180-4F52FC29FA98}" dt="2023-06-26T16:50:37.152" v="1241" actId="478"/>
          <ac:picMkLst>
            <pc:docMk/>
            <pc:sldMk cId="610469195" sldId="313"/>
            <ac:picMk id="8" creationId="{EFF00A00-5F45-BEFC-FBCA-0CC1EC6BBADB}"/>
          </ac:picMkLst>
        </pc:picChg>
      </pc:sldChg>
      <pc:sldChg chg="addSp delSp modSp mod modClrScheme chgLayout">
        <pc:chgData name="Felix Freter" userId="31fb9605393e79cd" providerId="LiveId" clId="{42CBECDB-49FA-44E2-B180-4F52FC29FA98}" dt="2023-06-26T18:55:52.207" v="2438" actId="478"/>
        <pc:sldMkLst>
          <pc:docMk/>
          <pc:sldMk cId="2101870381" sldId="314"/>
        </pc:sldMkLst>
        <pc:spChg chg="mod ord">
          <ac:chgData name="Felix Freter" userId="31fb9605393e79cd" providerId="LiveId" clId="{42CBECDB-49FA-44E2-B180-4F52FC29FA98}" dt="2023-06-26T18:54:28.187" v="2405" actId="27636"/>
          <ac:spMkLst>
            <pc:docMk/>
            <pc:sldMk cId="2101870381" sldId="314"/>
            <ac:spMk id="2" creationId="{A5FDBDB6-005B-BA47-0C2A-177122038840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3" creationId="{64B211B2-F549-0D91-8398-0544AB824386}"/>
          </ac:spMkLst>
        </pc:spChg>
        <pc:spChg chg="add del mod">
          <ac:chgData name="Felix Freter" userId="31fb9605393e79cd" providerId="LiveId" clId="{42CBECDB-49FA-44E2-B180-4F52FC29FA98}" dt="2023-06-26T17:06:16.102" v="2082" actId="931"/>
          <ac:spMkLst>
            <pc:docMk/>
            <pc:sldMk cId="2101870381" sldId="314"/>
            <ac:spMk id="4" creationId="{95960C16-A4A1-DED7-122B-7E14DA12C6BE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4" creationId="{F2682B39-17EA-FFBA-52FB-F5FB039CF889}"/>
          </ac:spMkLst>
        </pc:spChg>
        <pc:spChg chg="add del mod ord">
          <ac:chgData name="Felix Freter" userId="31fb9605393e79cd" providerId="LiveId" clId="{42CBECDB-49FA-44E2-B180-4F52FC29FA98}" dt="2023-06-26T18:55:52.207" v="2438" actId="478"/>
          <ac:spMkLst>
            <pc:docMk/>
            <pc:sldMk cId="2101870381" sldId="314"/>
            <ac:spMk id="5" creationId="{C4960BFB-DAE7-A1E7-59F9-571150304B10}"/>
          </ac:spMkLst>
        </pc:spChg>
        <pc:picChg chg="del mod">
          <ac:chgData name="Felix Freter" userId="31fb9605393e79cd" providerId="LiveId" clId="{42CBECDB-49FA-44E2-B180-4F52FC29FA98}" dt="2023-06-26T17:05:45.081" v="2081" actId="478"/>
          <ac:picMkLst>
            <pc:docMk/>
            <pc:sldMk cId="2101870381" sldId="314"/>
            <ac:picMk id="5" creationId="{75EE403A-608E-0660-911F-CF7703D4941F}"/>
          </ac:picMkLst>
        </pc:picChg>
        <pc:picChg chg="add mod ord modCrop">
          <ac:chgData name="Felix Freter" userId="31fb9605393e79cd" providerId="LiveId" clId="{42CBECDB-49FA-44E2-B180-4F52FC29FA98}" dt="2023-06-26T18:53:23.851" v="2396" actId="732"/>
          <ac:picMkLst>
            <pc:docMk/>
            <pc:sldMk cId="2101870381" sldId="314"/>
            <ac:picMk id="7" creationId="{5097F888-D507-9189-100F-C83BB2C17354}"/>
          </ac:picMkLst>
        </pc:picChg>
      </pc:sldChg>
      <pc:sldChg chg="addSp delSp modSp new mod modClrScheme chgLayout">
        <pc:chgData name="Felix Freter" userId="31fb9605393e79cd" providerId="LiveId" clId="{42CBECDB-49FA-44E2-B180-4F52FC29FA98}" dt="2023-06-27T05:23:56.144" v="2623" actId="1076"/>
        <pc:sldMkLst>
          <pc:docMk/>
          <pc:sldMk cId="1810704062" sldId="315"/>
        </pc:sldMkLst>
        <pc:spChg chg="del mod ord">
          <ac:chgData name="Felix Freter" userId="31fb9605393e79cd" providerId="LiveId" clId="{42CBECDB-49FA-44E2-B180-4F52FC29FA98}" dt="2023-06-26T16:18:24.131" v="88" actId="700"/>
          <ac:spMkLst>
            <pc:docMk/>
            <pc:sldMk cId="1810704062" sldId="315"/>
            <ac:spMk id="2" creationId="{B8E28BCF-0B37-F93B-6778-D0CE0DA918AE}"/>
          </ac:spMkLst>
        </pc:spChg>
        <pc:spChg chg="add mod ord">
          <ac:chgData name="Felix Freter" userId="31fb9605393e79cd" providerId="LiveId" clId="{42CBECDB-49FA-44E2-B180-4F52FC29FA98}" dt="2023-06-26T16:19:14.315" v="142"/>
          <ac:spMkLst>
            <pc:docMk/>
            <pc:sldMk cId="1810704062" sldId="315"/>
            <ac:spMk id="3" creationId="{F35B0FC8-1A97-035D-1FF8-2D7D60F77D85}"/>
          </ac:spMkLst>
        </pc:spChg>
        <pc:spChg chg="add del mod ord">
          <ac:chgData name="Felix Freter" userId="31fb9605393e79cd" providerId="LiveId" clId="{42CBECDB-49FA-44E2-B180-4F52FC29FA98}" dt="2023-06-26T16:19:06.421" v="141" actId="478"/>
          <ac:spMkLst>
            <pc:docMk/>
            <pc:sldMk cId="1810704062" sldId="315"/>
            <ac:spMk id="4" creationId="{45430DC3-0496-1A9E-CD56-DECDC4FAC0CD}"/>
          </ac:spMkLst>
        </pc:spChg>
        <pc:spChg chg="add del mod ord">
          <ac:chgData name="Felix Freter" userId="31fb9605393e79cd" providerId="LiveId" clId="{42CBECDB-49FA-44E2-B180-4F52FC29FA98}" dt="2023-06-26T18:49:39.560" v="2344" actId="403"/>
          <ac:spMkLst>
            <pc:docMk/>
            <pc:sldMk cId="1810704062" sldId="315"/>
            <ac:spMk id="5" creationId="{40159A73-4A70-B948-6531-0BA3240112E0}"/>
          </ac:spMkLst>
        </pc:spChg>
        <pc:spChg chg="add mod ord">
          <ac:chgData name="Felix Freter" userId="31fb9605393e79cd" providerId="LiveId" clId="{42CBECDB-49FA-44E2-B180-4F52FC29FA98}" dt="2023-06-26T16:18:56.046" v="138" actId="20577"/>
          <ac:spMkLst>
            <pc:docMk/>
            <pc:sldMk cId="1810704062" sldId="315"/>
            <ac:spMk id="6" creationId="{7E3A6765-1E91-5641-E37D-436B4CC4F3F0}"/>
          </ac:spMkLst>
        </pc:spChg>
        <pc:spChg chg="add del mod ord">
          <ac:chgData name="Felix Freter" userId="31fb9605393e79cd" providerId="LiveId" clId="{42CBECDB-49FA-44E2-B180-4F52FC29FA98}" dt="2023-06-26T16:18:35.578" v="93"/>
          <ac:spMkLst>
            <pc:docMk/>
            <pc:sldMk cId="1810704062" sldId="315"/>
            <ac:spMk id="7" creationId="{75CB6EE3-977D-A02E-87F2-F5E1AF9CA5AA}"/>
          </ac:spMkLst>
        </pc:spChg>
        <pc:spChg chg="add del mod">
          <ac:chgData name="Felix Freter" userId="31fb9605393e79cd" providerId="LiveId" clId="{42CBECDB-49FA-44E2-B180-4F52FC29FA98}" dt="2023-06-27T05:13:05.765" v="2440" actId="931"/>
          <ac:spMkLst>
            <pc:docMk/>
            <pc:sldMk cId="1810704062" sldId="315"/>
            <ac:spMk id="8" creationId="{559478A4-F762-3054-D7CD-3D9A573A64EB}"/>
          </ac:spMkLst>
        </pc:spChg>
        <pc:picChg chg="add del mod">
          <ac:chgData name="Felix Freter" userId="31fb9605393e79cd" providerId="LiveId" clId="{42CBECDB-49FA-44E2-B180-4F52FC29FA98}" dt="2023-06-26T16:18:34.155" v="92"/>
          <ac:picMkLst>
            <pc:docMk/>
            <pc:sldMk cId="1810704062" sldId="315"/>
            <ac:picMk id="8" creationId="{120EFF96-B337-D674-9D8C-CF802D2F3410}"/>
          </ac:picMkLst>
        </pc:picChg>
        <pc:picChg chg="add del mod">
          <ac:chgData name="Felix Freter" userId="31fb9605393e79cd" providerId="LiveId" clId="{42CBECDB-49FA-44E2-B180-4F52FC29FA98}" dt="2023-06-27T05:12:43.209" v="2439" actId="478"/>
          <ac:picMkLst>
            <pc:docMk/>
            <pc:sldMk cId="1810704062" sldId="315"/>
            <ac:picMk id="9" creationId="{FFF31075-D4C1-B9A1-02BB-BC74EEE097C1}"/>
          </ac:picMkLst>
        </pc:picChg>
        <pc:picChg chg="add mod modCrop">
          <ac:chgData name="Felix Freter" userId="31fb9605393e79cd" providerId="LiveId" clId="{42CBECDB-49FA-44E2-B180-4F52FC29FA98}" dt="2023-06-27T05:23:56.144" v="2623" actId="1076"/>
          <ac:picMkLst>
            <pc:docMk/>
            <pc:sldMk cId="1810704062" sldId="315"/>
            <ac:picMk id="11" creationId="{4EFA34BE-6FC1-ADB3-DD00-F0155296B8A2}"/>
          </ac:picMkLst>
        </pc:picChg>
      </pc:sldChg>
      <pc:sldChg chg="addSp delSp modSp add mod">
        <pc:chgData name="Felix Freter" userId="31fb9605393e79cd" providerId="LiveId" clId="{42CBECDB-49FA-44E2-B180-4F52FC29FA98}" dt="2023-06-27T05:23:51.433" v="2622" actId="1076"/>
        <pc:sldMkLst>
          <pc:docMk/>
          <pc:sldMk cId="4283662914" sldId="316"/>
        </pc:sldMkLst>
        <pc:spChg chg="add del mod">
          <ac:chgData name="Felix Freter" userId="31fb9605393e79cd" providerId="LiveId" clId="{42CBECDB-49FA-44E2-B180-4F52FC29FA98}" dt="2023-06-26T16:19:33.904" v="149"/>
          <ac:spMkLst>
            <pc:docMk/>
            <pc:sldMk cId="4283662914" sldId="316"/>
            <ac:spMk id="4" creationId="{CC066EA2-2AC1-44E7-C184-A88F9EACA039}"/>
          </ac:spMkLst>
        </pc:spChg>
        <pc:spChg chg="mod">
          <ac:chgData name="Felix Freter" userId="31fb9605393e79cd" providerId="LiveId" clId="{42CBECDB-49FA-44E2-B180-4F52FC29FA98}" dt="2023-06-26T18:49:58.370" v="2352" actId="12"/>
          <ac:spMkLst>
            <pc:docMk/>
            <pc:sldMk cId="4283662914" sldId="316"/>
            <ac:spMk id="5" creationId="{40159A73-4A70-B948-6531-0BA3240112E0}"/>
          </ac:spMkLst>
        </pc:spChg>
        <pc:spChg chg="mod">
          <ac:chgData name="Felix Freter" userId="31fb9605393e79cd" providerId="LiveId" clId="{42CBECDB-49FA-44E2-B180-4F52FC29FA98}" dt="2023-06-26T16:19:49.047" v="164" actId="20577"/>
          <ac:spMkLst>
            <pc:docMk/>
            <pc:sldMk cId="4283662914" sldId="316"/>
            <ac:spMk id="6" creationId="{7E3A6765-1E91-5641-E37D-436B4CC4F3F0}"/>
          </ac:spMkLst>
        </pc:spChg>
        <pc:spChg chg="add del mod">
          <ac:chgData name="Felix Freter" userId="31fb9605393e79cd" providerId="LiveId" clId="{42CBECDB-49FA-44E2-B180-4F52FC29FA98}" dt="2023-06-27T05:15:59.514" v="2494" actId="931"/>
          <ac:spMkLst>
            <pc:docMk/>
            <pc:sldMk cId="4283662914" sldId="316"/>
            <ac:spMk id="9" creationId="{E4484B5B-4C38-3E43-8FF1-1F6B666196C8}"/>
          </ac:spMkLst>
        </pc:spChg>
        <pc:picChg chg="add del mod">
          <ac:chgData name="Felix Freter" userId="31fb9605393e79cd" providerId="LiveId" clId="{42CBECDB-49FA-44E2-B180-4F52FC29FA98}" dt="2023-06-26T16:19:32.687" v="148" actId="478"/>
          <ac:picMkLst>
            <pc:docMk/>
            <pc:sldMk cId="4283662914" sldId="316"/>
            <ac:picMk id="7" creationId="{41110D06-E194-072A-4149-6F864366AE0F}"/>
          </ac:picMkLst>
        </pc:picChg>
        <pc:picChg chg="add del mod">
          <ac:chgData name="Felix Freter" userId="31fb9605393e79cd" providerId="LiveId" clId="{42CBECDB-49FA-44E2-B180-4F52FC29FA98}" dt="2023-06-27T05:13:08.894" v="2443" actId="478"/>
          <ac:picMkLst>
            <pc:docMk/>
            <pc:sldMk cId="4283662914" sldId="316"/>
            <ac:picMk id="8" creationId="{19379228-20AD-11A8-AC5A-B0A6D726B7AB}"/>
          </ac:picMkLst>
        </pc:picChg>
        <pc:picChg chg="del">
          <ac:chgData name="Felix Freter" userId="31fb9605393e79cd" providerId="LiveId" clId="{42CBECDB-49FA-44E2-B180-4F52FC29FA98}" dt="2023-06-26T16:19:30.801" v="146" actId="478"/>
          <ac:picMkLst>
            <pc:docMk/>
            <pc:sldMk cId="4283662914" sldId="316"/>
            <ac:picMk id="9" creationId="{FFF31075-D4C1-B9A1-02BB-BC74EEE097C1}"/>
          </ac:picMkLst>
        </pc:picChg>
        <pc:picChg chg="add del mod modCrop">
          <ac:chgData name="Felix Freter" userId="31fb9605393e79cd" providerId="LiveId" clId="{42CBECDB-49FA-44E2-B180-4F52FC29FA98}" dt="2023-06-27T05:23:51.433" v="2622" actId="1076"/>
          <ac:picMkLst>
            <pc:docMk/>
            <pc:sldMk cId="4283662914" sldId="316"/>
            <ac:picMk id="11" creationId="{98F46103-8072-AB47-5139-125B490C2590}"/>
          </ac:picMkLst>
        </pc:picChg>
      </pc:sldChg>
      <pc:sldChg chg="addSp delSp modSp add del mod">
        <pc:chgData name="Felix Freter" userId="31fb9605393e79cd" providerId="LiveId" clId="{42CBECDB-49FA-44E2-B180-4F52FC29FA98}" dt="2023-06-26T18:50:50.181" v="2374" actId="47"/>
        <pc:sldMkLst>
          <pc:docMk/>
          <pc:sldMk cId="3214277833" sldId="317"/>
        </pc:sldMkLst>
        <pc:spChg chg="mod">
          <ac:chgData name="Felix Freter" userId="31fb9605393e79cd" providerId="LiveId" clId="{42CBECDB-49FA-44E2-B180-4F52FC29FA98}" dt="2023-06-26T16:53:06.723" v="1316" actId="2710"/>
          <ac:spMkLst>
            <pc:docMk/>
            <pc:sldMk cId="3214277833" sldId="317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52:28.217" v="1251"/>
          <ac:spMkLst>
            <pc:docMk/>
            <pc:sldMk cId="3214277833" sldId="317"/>
            <ac:spMk id="5" creationId="{2F0BB2C2-731A-7C38-75CD-A2DFFD25C930}"/>
          </ac:spMkLst>
        </pc:spChg>
        <pc:picChg chg="add del mod">
          <ac:chgData name="Felix Freter" userId="31fb9605393e79cd" providerId="LiveId" clId="{42CBECDB-49FA-44E2-B180-4F52FC29FA98}" dt="2023-06-26T16:52:25.899" v="1250" actId="478"/>
          <ac:picMkLst>
            <pc:docMk/>
            <pc:sldMk cId="3214277833" sldId="317"/>
            <ac:picMk id="6" creationId="{02573ED1-62ED-9EAD-B299-4D65BC57D1BA}"/>
          </ac:picMkLst>
        </pc:picChg>
        <pc:picChg chg="add mod">
          <ac:chgData name="Felix Freter" userId="31fb9605393e79cd" providerId="LiveId" clId="{42CBECDB-49FA-44E2-B180-4F52FC29FA98}" dt="2023-06-26T16:52:28.217" v="1251"/>
          <ac:picMkLst>
            <pc:docMk/>
            <pc:sldMk cId="3214277833" sldId="317"/>
            <ac:picMk id="7" creationId="{257B04A8-BDE0-EF60-9652-3C5980C99C14}"/>
          </ac:picMkLst>
        </pc:picChg>
        <pc:picChg chg="del">
          <ac:chgData name="Felix Freter" userId="31fb9605393e79cd" providerId="LiveId" clId="{42CBECDB-49FA-44E2-B180-4F52FC29FA98}" dt="2023-06-26T16:52:24.046" v="1248" actId="478"/>
          <ac:picMkLst>
            <pc:docMk/>
            <pc:sldMk cId="3214277833" sldId="317"/>
            <ac:picMk id="8" creationId="{4391EE80-6F50-8A86-708D-C9804C1DA9F5}"/>
          </ac:picMkLst>
        </pc:picChg>
      </pc:sldChg>
      <pc:sldChg chg="del">
        <pc:chgData name="Felix Freter" userId="31fb9605393e79cd" providerId="LiveId" clId="{42CBECDB-49FA-44E2-B180-4F52FC29FA98}" dt="2023-06-26T18:55:33.642" v="2435" actId="47"/>
        <pc:sldMkLst>
          <pc:docMk/>
          <pc:sldMk cId="3260095395" sldId="319"/>
        </pc:sldMkLst>
      </pc:sldChg>
      <pc:sldChg chg="addSp delSp modSp add mod">
        <pc:chgData name="Felix Freter" userId="31fb9605393e79cd" providerId="LiveId" clId="{42CBECDB-49FA-44E2-B180-4F52FC29FA98}" dt="2023-06-26T18:55:42.217" v="2437" actId="1076"/>
        <pc:sldMkLst>
          <pc:docMk/>
          <pc:sldMk cId="1869078894" sldId="320"/>
        </pc:sldMkLst>
        <pc:spChg chg="mod">
          <ac:chgData name="Felix Freter" userId="31fb9605393e79cd" providerId="LiveId" clId="{42CBECDB-49FA-44E2-B180-4F52FC29FA98}" dt="2023-06-26T18:55:42.217" v="2437" actId="1076"/>
          <ac:spMkLst>
            <pc:docMk/>
            <pc:sldMk cId="1869078894" sldId="320"/>
            <ac:spMk id="2" creationId="{A5FDBDB6-005B-BA47-0C2A-177122038840}"/>
          </ac:spMkLst>
        </pc:spChg>
        <pc:spChg chg="del">
          <ac:chgData name="Felix Freter" userId="31fb9605393e79cd" providerId="LiveId" clId="{42CBECDB-49FA-44E2-B180-4F52FC29FA98}" dt="2023-06-26T18:54:56.978" v="2411" actId="478"/>
          <ac:spMkLst>
            <pc:docMk/>
            <pc:sldMk cId="1869078894" sldId="320"/>
            <ac:spMk id="5" creationId="{C4960BFB-DAE7-A1E7-59F9-571150304B10}"/>
          </ac:spMkLst>
        </pc:spChg>
        <pc:spChg chg="add del mod">
          <ac:chgData name="Felix Freter" userId="31fb9605393e79cd" providerId="LiveId" clId="{42CBECDB-49FA-44E2-B180-4F52FC29FA98}" dt="2023-06-26T18:54:55.927" v="2410" actId="478"/>
          <ac:spMkLst>
            <pc:docMk/>
            <pc:sldMk cId="1869078894" sldId="320"/>
            <ac:spMk id="9" creationId="{05D0F4E9-BF5A-8E5A-5ABF-3A8CEBAC8244}"/>
          </ac:spMkLst>
        </pc:spChg>
        <pc:picChg chg="add mod modCrop">
          <ac:chgData name="Felix Freter" userId="31fb9605393e79cd" providerId="LiveId" clId="{42CBECDB-49FA-44E2-B180-4F52FC29FA98}" dt="2023-06-26T18:55:38.956" v="2436" actId="14100"/>
          <ac:picMkLst>
            <pc:docMk/>
            <pc:sldMk cId="1869078894" sldId="320"/>
            <ac:picMk id="6" creationId="{880D6054-5AD9-8294-474C-3F5E37AAB8F9}"/>
          </ac:picMkLst>
        </pc:picChg>
        <pc:picChg chg="del">
          <ac:chgData name="Felix Freter" userId="31fb9605393e79cd" providerId="LiveId" clId="{42CBECDB-49FA-44E2-B180-4F52FC29FA98}" dt="2023-06-26T18:54:53.516" v="2409" actId="478"/>
          <ac:picMkLst>
            <pc:docMk/>
            <pc:sldMk cId="1869078894" sldId="320"/>
            <ac:picMk id="7" creationId="{5097F888-D507-9189-100F-C83BB2C17354}"/>
          </ac:picMkLst>
        </pc:picChg>
      </pc:sldChg>
      <pc:sldMasterChg chg="addSp delSp modSp mod modSldLayout">
        <pc:chgData name="Felix Freter" userId="31fb9605393e79cd" providerId="LiveId" clId="{42CBECDB-49FA-44E2-B180-4F52FC29FA98}" dt="2023-06-26T18:44:53.267" v="2291" actId="20577"/>
        <pc:sldMasterMkLst>
          <pc:docMk/>
          <pc:sldMasterMk cId="0" sldId="2147483648"/>
        </pc:sldMasterMkLst>
        <pc:spChg chg="mod ord">
          <ac:chgData name="Felix Freter" userId="31fb9605393e79cd" providerId="LiveId" clId="{42CBECDB-49FA-44E2-B180-4F52FC29FA98}" dt="2023-06-26T18:44:53.267" v="2291" actId="20577"/>
          <ac:spMkLst>
            <pc:docMk/>
            <pc:sldMasterMk cId="0" sldId="2147483648"/>
            <ac:spMk id="4" creationId="{00000000-0000-0000-0000-000000000000}"/>
          </ac:spMkLst>
        </pc:spChg>
        <pc:spChg chg="add del mod">
          <ac:chgData name="Felix Freter" userId="31fb9605393e79cd" providerId="LiveId" clId="{42CBECDB-49FA-44E2-B180-4F52FC29FA98}" dt="2023-06-26T18:39:10.904" v="2264" actId="20577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Felix Freter" userId="31fb9605393e79cd" providerId="LiveId" clId="{42CBECDB-49FA-44E2-B180-4F52FC29FA98}" dt="2023-06-26T18:37:59.285" v="2224" actId="1076"/>
          <ac:spMkLst>
            <pc:docMk/>
            <pc:sldMasterMk cId="0" sldId="2147483648"/>
            <ac:spMk id="6" creationId="{00000000-0000-0000-0000-000000000000}"/>
          </ac:spMkLst>
        </pc:spChg>
        <pc:sldLayoutChg chg="addSp delSp modSp mod">
          <pc:chgData name="Felix Freter" userId="31fb9605393e79cd" providerId="LiveId" clId="{42CBECDB-49FA-44E2-B180-4F52FC29FA98}" dt="2023-06-26T18:44:18.358" v="2284" actId="20577"/>
          <pc:sldLayoutMkLst>
            <pc:docMk/>
            <pc:sldMasterMk cId="0" sldId="2147483648"/>
            <pc:sldLayoutMk cId="0" sldId="2147483649"/>
          </pc:sldLayoutMkLst>
          <pc:spChg chg="mod">
            <ac:chgData name="Felix Freter" userId="31fb9605393e79cd" providerId="LiveId" clId="{42CBECDB-49FA-44E2-B180-4F52FC29FA98}" dt="2023-06-26T18:44:18.358" v="2284" actId="20577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12.042" v="2282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Felix Freter" userId="31fb9605393e79cd" providerId="LiveId" clId="{42CBECDB-49FA-44E2-B180-4F52FC29FA98}" dt="2023-06-26T18:43:38.532" v="2275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picChg chg="add del mod">
            <ac:chgData name="Felix Freter" userId="31fb9605393e79cd" providerId="LiveId" clId="{42CBECDB-49FA-44E2-B180-4F52FC29FA98}" dt="2023-06-26T18:44:05.078" v="2280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delSp modSp mod">
          <pc:chgData name="Felix Freter" userId="31fb9605393e79cd" providerId="LiveId" clId="{42CBECDB-49FA-44E2-B180-4F52FC29FA98}" dt="2023-06-26T18:44:40.467" v="2289" actId="20577"/>
          <pc:sldLayoutMkLst>
            <pc:docMk/>
            <pc:sldMasterMk cId="0" sldId="2147483648"/>
            <pc:sldLayoutMk cId="0" sldId="2147483650"/>
          </pc:sldLayoutMkLst>
          <pc:spChg chg="mod">
            <ac:chgData name="Felix Freter" userId="31fb9605393e79cd" providerId="LiveId" clId="{42CBECDB-49FA-44E2-B180-4F52FC29FA98}" dt="2023-06-26T18:44:40.467" v="2289" actId="20577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36.478" v="228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27.06.23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27.06.23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371600" y="4318001"/>
            <a:ext cx="2910840" cy="374642"/>
          </a:xfrm>
        </p:spPr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4318001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37112" y="6355844"/>
            <a:ext cx="4721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Drakaki</a:t>
            </a:r>
            <a:r>
              <a:rPr lang="de-DE" dirty="0"/>
              <a:t>, Freter, </a:t>
            </a:r>
            <a:r>
              <a:rPr lang="de-DE" dirty="0" err="1"/>
              <a:t>Symhoven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63558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5800" y="635584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28.06.2023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r>
              <a:rPr lang="de-DE" dirty="0" err="1"/>
              <a:t>Drakaki</a:t>
            </a:r>
            <a:r>
              <a:rPr lang="de-DE" dirty="0"/>
              <a:t>, </a:t>
            </a:r>
            <a:r>
              <a:rPr lang="de-DE" dirty="0" err="1"/>
              <a:t>Nikolitsa</a:t>
            </a:r>
            <a:endParaRPr lang="de-DE" dirty="0"/>
          </a:p>
          <a:p>
            <a:pPr rtl="0"/>
            <a:r>
              <a:rPr lang="de-DE" dirty="0"/>
              <a:t>Freter, Freter</a:t>
            </a:r>
          </a:p>
          <a:p>
            <a:pPr rtl="0"/>
            <a:r>
              <a:rPr lang="de-DE" dirty="0" err="1"/>
              <a:t>Symhoven</a:t>
            </a:r>
            <a:r>
              <a:rPr lang="de-DE" dirty="0"/>
              <a:t>, Simon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28. Juni 2023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Grafik 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3C1442F6-1946-FF83-9555-37C48A23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6" y="155895"/>
            <a:ext cx="1437442" cy="66537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A06DC7-0698-60CB-757C-D54D807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Idee:</a:t>
            </a:r>
          </a:p>
          <a:p>
            <a:pPr>
              <a:lnSpc>
                <a:spcPct val="150000"/>
              </a:lnSpc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F43D60-8D87-CDC4-D51F-E711DD4E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773C65-E1E6-17CF-C9D8-94F141EB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0" name="Inhaltsplatzhalter 9" descr="Ein Bild, das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0460A72-4FA6-911D-4ABC-F3F75BC3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4"/>
          </a:xfrm>
        </p:spPr>
      </p:pic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iagramm, Reihe, Plan, Screenshot enthält.&#10;&#10;Automatisch generierte Beschreibung">
            <a:extLst>
              <a:ext uri="{FF2B5EF4-FFF2-40B4-BE49-F238E27FC236}">
                <a16:creationId xmlns:a16="http://schemas.microsoft.com/office/drawing/2014/main" id="{7B302B45-B334-B33C-499C-69E8A3BAA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68325"/>
            <a:ext cx="6510337" cy="2604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Lösung: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37064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53A3B2-2C4E-DE4D-00F8-B8DA7267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7573CE-B128-5343-4FE5-FC5EFB18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iagramm, Plan, Reihe, parallel enthält.&#10;&#10;Automatisch generierte Beschreibung">
            <a:extLst>
              <a:ext uri="{FF2B5EF4-FFF2-40B4-BE49-F238E27FC236}">
                <a16:creationId xmlns:a16="http://schemas.microsoft.com/office/drawing/2014/main" id="{EFF68EE3-3E2E-2D4E-D019-E9050E59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897754" y="3413838"/>
            <a:ext cx="1581150" cy="202144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6D4A6F-8F79-A9D8-687B-207D4DA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2B8B1-55C8-8871-7092-721809AD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5285EC-5943-F119-7FB6-D4207C3C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EDF5A-2319-AEFE-94D2-DD47C0BD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10" name="Inhaltsplatzhalter 9" descr="Ein Bild, das Screenshot, Farbigkeit, Rechteck, Text enthält.&#10;&#10;Automatisch generierte Beschreibung">
            <a:extLst>
              <a:ext uri="{FF2B5EF4-FFF2-40B4-BE49-F238E27FC236}">
                <a16:creationId xmlns:a16="http://schemas.microsoft.com/office/drawing/2014/main" id="{C4054EE1-7F18-12BC-1FFC-06DE0DFB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83A3B9-5551-FFB1-0851-E1F4302F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5CB771-19AA-EE67-0E6A-CF876EC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10" name="Inhaltsplatzhalter 9" descr="Ein Bild, das Screenshot, Text, Diagramm, parallel enthält.&#10;&#10;Automatisch generierte Beschreibung">
            <a:extLst>
              <a:ext uri="{FF2B5EF4-FFF2-40B4-BE49-F238E27FC236}">
                <a16:creationId xmlns:a16="http://schemas.microsoft.com/office/drawing/2014/main" id="{1DB49194-4089-0B45-5F4D-52E25A7D6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4B76-7DE2-795B-79BB-E893EC9B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de-DE" dirty="0"/>
              <a:t>Finale Features</a:t>
            </a:r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C937F26-D6C4-1523-449B-09A9FFB6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1" y="2194560"/>
            <a:ext cx="10803017" cy="4024125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89CDE2-D7AC-9AE1-4DB6-5A330905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E25D67-3FD7-7444-3E33-DC6CC41E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071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F9878D-7D2E-3FBA-26B0-8EC02744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1EC4D4-D8FC-56AA-2FBE-BBE5B049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272328-4A1A-612D-D9C3-3A66D720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21381-455B-80CF-3996-3B0C7F76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ADF9FC-F806-9E77-4B64-A0667A629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8AA34A1B-7456-DAEA-B2CB-464D4959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C0464-643D-AF6C-D172-FD867F8F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CCAC84-228E-15DA-2273-10C6F4EF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C480172-0470-76DB-356F-D01DA255A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0031" y="1291431"/>
            <a:ext cx="5842000" cy="43815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6988" y="2719351"/>
            <a:ext cx="2814762" cy="2130945"/>
          </a:xfrm>
          <a:prstGeom prst="bentConnector3">
            <a:avLst>
              <a:gd name="adj1" fmla="val 282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C3C36A-BE07-F748-49D8-B6D319AF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0CC67B-97FF-DD32-AD26-EEF38FD2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err="1"/>
              <a:t>Einleitung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 err="1"/>
              <a:t>Datensatz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Preprocessing</a:t>
            </a:r>
          </a:p>
          <a:p>
            <a:pPr>
              <a:lnSpc>
                <a:spcPct val="160000"/>
              </a:lnSpc>
            </a:pPr>
            <a:r>
              <a:rPr lang="en-US" dirty="0"/>
              <a:t>PCA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Clusteranalyse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Logit Modell</a:t>
            </a:r>
          </a:p>
          <a:p>
            <a:pPr>
              <a:lnSpc>
                <a:spcPct val="160000"/>
              </a:lnSpc>
            </a:pPr>
            <a:r>
              <a:rPr lang="en-US" dirty="0"/>
              <a:t>Random Forest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Modell </a:t>
            </a:r>
            <a:r>
              <a:rPr lang="en-US" dirty="0" err="1"/>
              <a:t>Vergleich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4123A1-EA01-A85F-2096-07F62E77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210B2-F8DF-5AE6-E363-06D2471D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8E28B6-B6E2-80A0-FAFB-8F316BC9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683730-E9E3-4FD3-A989-C16545D6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Clusteranalyse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 err="1"/>
              <a:t>Unsupervised</a:t>
            </a:r>
            <a:r>
              <a:rPr lang="de-DE" sz="2900" dirty="0"/>
              <a:t> </a:t>
            </a:r>
            <a:r>
              <a:rPr lang="de-DE" sz="2900" dirty="0" err="1"/>
              <a:t>Machine</a:t>
            </a:r>
            <a:r>
              <a:rPr lang="de-DE" sz="2900" dirty="0"/>
              <a:t>-Learning-Technik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Visualisierungsmethode</a:t>
            </a:r>
            <a:endParaRPr lang="de-DE" sz="29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K-</a:t>
            </a:r>
            <a:r>
              <a:rPr lang="de-DE" sz="2900" b="1" dirty="0" err="1"/>
              <a:t>Means</a:t>
            </a:r>
            <a:r>
              <a:rPr lang="de-DE" sz="2900" b="1" dirty="0"/>
              <a:t> Clustering</a:t>
            </a:r>
          </a:p>
          <a:p>
            <a:pPr>
              <a:lnSpc>
                <a:spcPct val="150000"/>
              </a:lnSpc>
            </a:pPr>
            <a:r>
              <a:rPr lang="de-DE" sz="29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Warum haben wir die K-Mean Clustering Methode ausgewählt?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Sehr beliebter und gut erforschter Algorithmus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900" dirty="0" err="1"/>
              <a:t>Verständliches</a:t>
            </a:r>
            <a:r>
              <a:rPr lang="en-US" sz="2900" dirty="0"/>
              <a:t> </a:t>
            </a:r>
            <a:r>
              <a:rPr lang="en-US" sz="2900" dirty="0" err="1"/>
              <a:t>Verfahren</a:t>
            </a:r>
            <a:r>
              <a:rPr lang="en-US" sz="2900" dirty="0"/>
              <a:t> </a:t>
            </a:r>
            <a:r>
              <a:rPr lang="en-US" sz="2900" dirty="0" err="1"/>
              <a:t>mit</a:t>
            </a:r>
            <a:r>
              <a:rPr lang="en-US" sz="2900" dirty="0"/>
              <a:t> </a:t>
            </a:r>
            <a:r>
              <a:rPr lang="en-US" sz="2900" dirty="0" err="1"/>
              <a:t>einer</a:t>
            </a:r>
            <a:r>
              <a:rPr lang="en-US" sz="2900" dirty="0"/>
              <a:t> </a:t>
            </a:r>
            <a:r>
              <a:rPr lang="en-US" sz="2900" dirty="0" err="1"/>
              <a:t>schnellen</a:t>
            </a:r>
            <a:r>
              <a:rPr lang="en-US" sz="2900" dirty="0"/>
              <a:t> </a:t>
            </a:r>
            <a:r>
              <a:rPr lang="en-US" sz="2900" dirty="0" err="1"/>
              <a:t>Implementierung</a:t>
            </a:r>
            <a:endParaRPr lang="en-US" sz="2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C5743B-60BE-DF11-8514-01F97AB7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A1E777-1382-0F86-8EDC-78558FF8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K-Means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bei</a:t>
            </a:r>
            <a:r>
              <a:rPr lang="en-US" sz="1600" dirty="0"/>
              <a:t> den </a:t>
            </a:r>
            <a:r>
              <a:rPr lang="en-US" sz="1600" dirty="0" err="1"/>
              <a:t>numerischen</a:t>
            </a:r>
            <a:r>
              <a:rPr lang="en-US" sz="1600" dirty="0"/>
              <a:t> </a:t>
            </a:r>
            <a:r>
              <a:rPr lang="en-US" sz="1600" dirty="0" err="1"/>
              <a:t>Variablen</a:t>
            </a:r>
            <a:r>
              <a:rPr lang="en-US" sz="1600" dirty="0"/>
              <a:t> </a:t>
            </a:r>
            <a:r>
              <a:rPr lang="en-US" sz="1600" dirty="0" err="1"/>
              <a:t>angewendet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de-DE" sz="1600" dirty="0">
                <a:ea typeface="+mn-lt"/>
                <a:cs typeface="+mn-lt"/>
              </a:rPr>
              <a:t>Scatterplots: Die Punkte sind gemäß dem Einkommen gefärbt</a:t>
            </a:r>
            <a:endParaRPr lang="en-US" sz="1600" dirty="0"/>
          </a:p>
          <a:p>
            <a:endParaRPr lang="en-GB" sz="16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financial weight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A6E4BE-4035-4B82-A525-2B4ED2E9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0F20D-DC8E-0526-7636-7EFC83F1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EFA34BE-6FC1-ADB3-DD00-F0155296B8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620"/>
          <a:stretch/>
        </p:blipFill>
        <p:spPr>
          <a:xfrm>
            <a:off x="6400800" y="3132666"/>
            <a:ext cx="4114800" cy="2789238"/>
          </a:xfrm>
        </p:spPr>
      </p:pic>
    </p:spTree>
    <p:extLst>
      <p:ext uri="{BB962C8B-B14F-4D97-AF65-F5344CB8AC3E}">
        <p14:creationId xmlns:p14="http://schemas.microsoft.com/office/powerpoint/2010/main" val="181070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1600" dirty="0"/>
              <a:t>K-</a:t>
            </a:r>
            <a:r>
              <a:rPr lang="de-DE" sz="1600" dirty="0" err="1"/>
              <a:t>Means</a:t>
            </a:r>
            <a:r>
              <a:rPr lang="de-DE" sz="1600" dirty="0"/>
              <a:t> Plots: Die Punkte sind von der K-</a:t>
            </a:r>
            <a:r>
              <a:rPr lang="de-DE" sz="1600" dirty="0" err="1"/>
              <a:t>Means</a:t>
            </a:r>
            <a:r>
              <a:rPr lang="de-DE" sz="1600" dirty="0"/>
              <a:t> in zwei Gruppen aufgeteilt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Die zwei Gruppen der K-</a:t>
            </a:r>
            <a:r>
              <a:rPr lang="de-DE" sz="1600" dirty="0" err="1"/>
              <a:t>Means</a:t>
            </a:r>
            <a:r>
              <a:rPr lang="de-DE" sz="1600" dirty="0"/>
              <a:t> Analyse entsprechen bei allen Paaren der nummerischen Variablen die echten Werte nicht perfekt. Es gibt keine Cluster.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capital gain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7A32DD-6C06-55A8-ED7B-1ACA9960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641EFB-4167-0315-8A0D-ED622ACD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F46103-8072-AB47-5139-125B490C25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620"/>
          <a:stretch/>
        </p:blipFill>
        <p:spPr>
          <a:xfrm>
            <a:off x="6400800" y="3132666"/>
            <a:ext cx="4114800" cy="2789238"/>
          </a:xfrm>
        </p:spPr>
      </p:pic>
    </p:spTree>
    <p:extLst>
      <p:ext uri="{BB962C8B-B14F-4D97-AF65-F5344CB8AC3E}">
        <p14:creationId xmlns:p14="http://schemas.microsoft.com/office/powerpoint/2010/main" val="428366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Capital gain vs. Capital loss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Capital loss vs. Hours per week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vs.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8CF55C-E44D-8DCA-E23F-3CAEA24A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DF93F-48BB-6899-3A63-1A92E0D6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11" name="Grafik 10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B90ED8C-7769-3520-8B34-2538D757E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2"/>
          <a:stretch/>
        </p:blipFill>
        <p:spPr>
          <a:xfrm>
            <a:off x="685799" y="3256479"/>
            <a:ext cx="3456432" cy="2324997"/>
          </a:xfrm>
          <a:prstGeom prst="rect">
            <a:avLst/>
          </a:prstGeom>
        </p:spPr>
      </p:pic>
      <p:pic>
        <p:nvPicPr>
          <p:cNvPr id="13" name="Grafik 1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4C33152-2F77-79B7-7AF0-2AEE39B0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2"/>
          <a:stretch/>
        </p:blipFill>
        <p:spPr>
          <a:xfrm>
            <a:off x="4366858" y="3256479"/>
            <a:ext cx="3456432" cy="2324996"/>
          </a:xfrm>
          <a:prstGeom prst="rect">
            <a:avLst/>
          </a:prstGeom>
        </p:spPr>
      </p:pic>
      <p:pic>
        <p:nvPicPr>
          <p:cNvPr id="15" name="Grafik 1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E07BEA3-F740-BC7E-2B46-35854C57F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4"/>
          <a:stretch/>
        </p:blipFill>
        <p:spPr>
          <a:xfrm>
            <a:off x="8047917" y="3256479"/>
            <a:ext cx="3454580" cy="23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Financial weight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Financial weight vs Capital-loss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83B587-927E-BFAA-02E8-D4070742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385BC6-F511-A2D3-523D-0248C45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40FA1F5-6CDC-018C-18E5-35A8F9F52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3"/>
          <a:stretch/>
        </p:blipFill>
        <p:spPr>
          <a:xfrm>
            <a:off x="734476" y="3355395"/>
            <a:ext cx="3409127" cy="2329741"/>
          </a:xfrm>
          <a:prstGeom prst="rect">
            <a:avLst/>
          </a:prstGeom>
        </p:spPr>
      </p:pic>
      <p:pic>
        <p:nvPicPr>
          <p:cNvPr id="13" name="Grafik 1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BCCDAA22-EFBB-4B01-17AC-306D00EA1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3"/>
          <a:stretch/>
        </p:blipFill>
        <p:spPr>
          <a:xfrm>
            <a:off x="4406452" y="3355395"/>
            <a:ext cx="3352806" cy="2329741"/>
          </a:xfrm>
          <a:prstGeom prst="rect">
            <a:avLst/>
          </a:prstGeom>
        </p:spPr>
      </p:pic>
      <p:pic>
        <p:nvPicPr>
          <p:cNvPr id="15" name="Grafik 14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C115A5D9-0783-277A-3955-E0DBA7362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67"/>
          <a:stretch/>
        </p:blipFill>
        <p:spPr>
          <a:xfrm>
            <a:off x="8104332" y="3369733"/>
            <a:ext cx="3307511" cy="23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800" dirty="0"/>
              <a:t>Financial weight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EFC62-3C51-C5BA-06FC-52529EA2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4F95B8-4509-727A-A4B3-230A2C7E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7" name="Inhaltsplatzhalter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6B33BFF-66D5-23B4-1EEE-37CB72B181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620"/>
          <a:stretch/>
        </p:blipFill>
        <p:spPr>
          <a:xfrm>
            <a:off x="1397004" y="3132137"/>
            <a:ext cx="4114800" cy="2789238"/>
          </a:xfrm>
        </p:spPr>
      </p:pic>
      <p:pic>
        <p:nvPicPr>
          <p:cNvPr id="13" name="Inhaltsplatzhalter 1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DF1E79B5-3EDF-35B2-907D-F164E53AF7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9620"/>
          <a:stretch/>
        </p:blipFill>
        <p:spPr>
          <a:xfrm>
            <a:off x="6896100" y="3132138"/>
            <a:ext cx="4114800" cy="2789238"/>
          </a:xfrm>
        </p:spPr>
      </p:pic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9E1B6-87E4-1040-BD13-52144ED8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A12EB0-4C02-6F34-A2D8-C598B953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B3063733-7A20-8D84-B0CD-B7D3EE75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28" y="746125"/>
            <a:ext cx="480540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Einfache lineare Daten (skaliert)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Relationship</a:t>
            </a:r>
            <a:r>
              <a:rPr lang="de-DE" dirty="0"/>
              <a:t> 4 hat am wenigsten Einfluss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</a:t>
            </a:r>
            <a:r>
              <a:rPr lang="de-DE" dirty="0" err="1"/>
              <a:t>is</a:t>
            </a:r>
            <a:r>
              <a:rPr lang="de-DE" dirty="0"/>
              <a:t> am wenigsten signifikant in diesem 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923722" y="3395207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947576" y="5486400"/>
            <a:ext cx="4667415" cy="14312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923722" y="4102872"/>
            <a:ext cx="4659464" cy="151075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A7E09E-32E3-6D6C-FD95-B7BA71700B7D}"/>
              </a:ext>
            </a:extLst>
          </p:cNvPr>
          <p:cNvSpPr/>
          <p:nvPr/>
        </p:nvSpPr>
        <p:spPr>
          <a:xfrm>
            <a:off x="5915770" y="2162754"/>
            <a:ext cx="1995778" cy="365761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A0F102-099F-1DB2-7CC6-A9A0220EC935}"/>
              </a:ext>
            </a:extLst>
          </p:cNvPr>
          <p:cNvSpPr/>
          <p:nvPr/>
        </p:nvSpPr>
        <p:spPr>
          <a:xfrm>
            <a:off x="5940949" y="5153775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C2F5D1-815F-021C-3DBC-DECC0E47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6BAE2-69D6-438F-A7BD-7C041F28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83,46%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C71B38-7965-E765-8AAD-291FA087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BCDD6-58BB-6FBD-B772-68F00CF7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9" name="Inhaltsplatzhalter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4001186-6A60-EEFD-F871-DF1A545DB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781" y="1520031"/>
            <a:ext cx="4254500" cy="3924300"/>
          </a:xfrm>
        </p:spPr>
      </p:pic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9DCDAA4-6D25-B4ED-37C6-052FFD9E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481CE9-A6B1-2CA8-0984-C80793E8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5605AC0B-2264-021B-B775-09B58F24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611" y="789643"/>
            <a:ext cx="5670841" cy="53850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8 Hauptkomponenten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 (bis auf die 7. Hauptkomponente)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450372" y="3188473"/>
            <a:ext cx="1415021" cy="2968522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9D8870-2B9C-FA19-5B39-39B74B31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391E9C-18E1-FA63-5031-9124B192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700" dirty="0" err="1"/>
              <a:t>Confusion</a:t>
            </a:r>
            <a:r>
              <a:rPr lang="de-DE" sz="1700" dirty="0"/>
              <a:t> Matrix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82,47%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(1) wird schlechter erkannt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de-DE" dirty="0"/>
              <a:t>Ähnliche Performance trotz weniger Variablen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47268D-0AFF-7345-C3B8-A2C06AC8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151845-545F-419C-367F-F1A70CCA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10" name="Inhalts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962F4D4-A120-568E-89BB-763FA570D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781" y="1520031"/>
            <a:ext cx="4254500" cy="3924300"/>
          </a:xfrm>
        </p:spPr>
      </p:pic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83E2BDB1-FC75-922E-4438-E1524B67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3" y="746125"/>
            <a:ext cx="392197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4 sind weniger signifikant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hat ein breites KI trotz kleines Standardfehlers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&amp;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084444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043" y="5169011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23637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043" y="560630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16CBD8-347C-A1E6-3BA9-92ABDDA0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CBFB87-0D42-F589-B075-FD5A189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Logarithmische</a:t>
            </a:r>
            <a:r>
              <a:rPr lang="en-US" dirty="0"/>
              <a:t> Transformation auf den 2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bringt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viel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19834D-524B-D075-6E3A-EFEF5509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D88C9-CBFB-9B28-E909-A92B2E32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10" name="Inhalts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7F44AB2-36CF-B37C-5E7D-1D3AEC764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781" y="1520031"/>
            <a:ext cx="4254500" cy="3924300"/>
          </a:xfrm>
        </p:spPr>
      </p:pic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DD223D-5A2E-CE2C-4A95-76498031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A0C477-CFE2-3CC6-DE0C-E8B40F8F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D82D3-14B1-1131-132B-C4AA8D4D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888AE-D260-76BB-E21E-65766269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10" name="Inhaltsplatzhalter 9" descr="Ein Bild, das Muster, Kunst, Design enthält.&#10;&#10;Automatisch generierte Beschreibung">
            <a:extLst>
              <a:ext uri="{FF2B5EF4-FFF2-40B4-BE49-F238E27FC236}">
                <a16:creationId xmlns:a16="http://schemas.microsoft.com/office/drawing/2014/main" id="{17333C60-30E8-8E37-5265-75508F7B0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82,18%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Verschlechterung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LOGIT Modell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4C8FD2-BA24-78F6-8BC9-481005C2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400177-E111-4ABF-FD9D-35EFB1E5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10" name="Inhalts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ECA3D3D7-4F8C-FF1D-3B19-9D2935FBF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31" y="1653381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00D831-E102-144C-ACE0-C4048D47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75E53D-6F4B-B75D-93C6-133E855C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12" name="Inhaltsplatzhalter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19B02A9-640C-C8BD-12DF-0CCA2B25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31" y="1653381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Beste</a:t>
            </a:r>
            <a:r>
              <a:rPr lang="en-US" dirty="0"/>
              <a:t> Performance der </a:t>
            </a:r>
            <a:r>
              <a:rPr lang="de-DE" dirty="0"/>
              <a:t>zufälligen Wälder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18FF0E-4AF3-99C8-80E5-BE87C47F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F6D72F-1383-11E7-941A-D3E1C1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10" name="Inhalts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604BD8B-7AA4-B46F-3426-385B8ED90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31" y="1653381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321427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E62D82-F939-72DC-57F5-55F2B889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8BCB72-CB2B-6F4D-7B41-FE70C054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E8EA5A-0B61-92E8-7738-BC51B415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FF9B0-53A6-8D80-1227-C892EE5A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Gehversuche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12" name="Inhaltsplatzhalter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44D200C-0099-C9D0-FB57-02A4B390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038327-16F4-7431-7B63-9E52A94C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A4E607-753B-DD83-9A6E-A5BAF02C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en-GB" dirty="0"/>
              <a:t>&amp; </a:t>
            </a:r>
            <a:r>
              <a:rPr lang="en-GB" dirty="0" err="1"/>
              <a:t>Validierung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16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BADDC1-AD52-0346-2073-6812987C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CD5DB1-E111-A00A-1D5E-00E571CF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41</a:t>
            </a:fld>
            <a:endParaRPr lang="de-DE" noProof="0" dirty="0"/>
          </a:p>
        </p:txBody>
      </p:sp>
      <p:pic>
        <p:nvPicPr>
          <p:cNvPr id="10" name="Inhaltsplatzhalter 9" descr="Ein Bild, das Diagramm, Text, Screenshot, Reihe enthält.&#10;&#10;Automatisch generierte Beschreibung">
            <a:extLst>
              <a:ext uri="{FF2B5EF4-FFF2-40B4-BE49-F238E27FC236}">
                <a16:creationId xmlns:a16="http://schemas.microsoft.com/office/drawing/2014/main" id="{06D77513-08C8-4602-1387-34B4DEF2E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84,29%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wird bisher am besten vorhergesagt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B50E88-9335-9E1E-2A9A-222BB9D7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5B121-73C1-2477-A4ED-6DA4D72C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42</a:t>
            </a:fld>
            <a:endParaRPr lang="de-DE" noProof="0" dirty="0"/>
          </a:p>
        </p:txBody>
      </p:sp>
      <p:pic>
        <p:nvPicPr>
          <p:cNvPr id="9" name="Inhaltsplatzhalter 8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F9FC3B5-A5B7-3042-F18C-362425444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31" y="1653381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Zweiter</a:t>
            </a:r>
            <a:r>
              <a:rPr lang="en-GB" dirty="0"/>
              <a:t> </a:t>
            </a:r>
            <a:r>
              <a:rPr lang="en-GB" dirty="0" err="1"/>
              <a:t>Gehversuch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 </a:t>
            </a:r>
            <a:r>
              <a:rPr lang="en-GB" dirty="0" err="1"/>
              <a:t>Daten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Hauptkomponenten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2895F69-58FA-FCFD-053B-DECF8B51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C1C512-B2B7-AA3B-293C-FE4F4EA4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E78072-1ED6-FC5C-1850-BBF96932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&amp; Validierung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8</a:t>
            </a:r>
            <a:endParaRPr lang="de-DE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721D2C-8009-E9D2-026E-AFC29E5C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9B6743-E7D4-F8B2-1CD9-3E6BE5E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44</a:t>
            </a:fld>
            <a:endParaRPr lang="de-DE" noProof="0" dirty="0"/>
          </a:p>
        </p:txBody>
      </p:sp>
      <p:pic>
        <p:nvPicPr>
          <p:cNvPr id="10" name="Inhaltsplatzhalter 9" descr="Ein Bild, das Diagramm, Screenshot, Reihe, Text enthält.&#10;&#10;Automatisch generierte Beschreibung">
            <a:extLst>
              <a:ext uri="{FF2B5EF4-FFF2-40B4-BE49-F238E27FC236}">
                <a16:creationId xmlns:a16="http://schemas.microsoft.com/office/drawing/2014/main" id="{AFA4C532-CAC8-7839-A9DC-A48C1C1B3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Erneuter</a:t>
            </a:r>
            <a:r>
              <a:rPr lang="en-US" dirty="0"/>
              <a:t> R</a:t>
            </a:r>
            <a:r>
              <a:rPr lang="de-DE" dirty="0" err="1"/>
              <a:t>ückgang</a:t>
            </a:r>
            <a:r>
              <a:rPr lang="de-DE" dirty="0"/>
              <a:t> bei der Vorhersage der Einkommen über 50k$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4650F-AB28-E94C-B2D3-CB0BE9FB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4854EA-BFBE-948B-1D14-EB2D55E8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45</a:t>
            </a:fld>
            <a:endParaRPr lang="de-DE" noProof="0" dirty="0"/>
          </a:p>
        </p:txBody>
      </p:sp>
      <p:pic>
        <p:nvPicPr>
          <p:cNvPr id="10" name="Inhalts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38CB7183-C72F-E9CA-569B-850A7C770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31" y="1653381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43134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Modell vergleich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46</a:t>
            </a:fld>
            <a:endParaRPr lang="de-DE" noProof="0" dirty="0"/>
          </a:p>
        </p:txBody>
      </p:sp>
      <p:pic>
        <p:nvPicPr>
          <p:cNvPr id="9" name="Bildplatzhalter 8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42A02666-DDF8-D81B-A002-0ACB8C3348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692" b="5534"/>
          <a:stretch/>
        </p:blipFill>
        <p:spPr>
          <a:xfrm>
            <a:off x="4707817" y="235423"/>
            <a:ext cx="7276755" cy="6387153"/>
          </a:xfrm>
        </p:spPr>
      </p:pic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F29B87-08BB-B979-7D5A-2545AB96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0CF61-B899-9CFD-9AFB-3E39034F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AC89CD-6077-E8D2-7908-33C1AB84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3C4CC-D67C-947F-51C2-98A71622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19322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Upsampling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49</a:t>
            </a:fld>
            <a:endParaRPr lang="de-DE" noProof="0" dirty="0"/>
          </a:p>
        </p:txBody>
      </p:sp>
      <p:pic>
        <p:nvPicPr>
          <p:cNvPr id="6" name="Inhaltsplatzhalter 4" descr="Ein Bild, das Screenshot, Diagramm, Quadrat, Farbigkeit enthält.&#10;&#10;Automatisch generierte Beschreibung">
            <a:extLst>
              <a:ext uri="{FF2B5EF4-FFF2-40B4-BE49-F238E27FC236}">
                <a16:creationId xmlns:a16="http://schemas.microsoft.com/office/drawing/2014/main" id="{880D6054-5AD9-8294-474C-3F5E37AA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7" b="5154"/>
          <a:stretch/>
        </p:blipFill>
        <p:spPr>
          <a:xfrm>
            <a:off x="5160397" y="408708"/>
            <a:ext cx="6688704" cy="6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200" dirty="0"/>
              <a:t>&lt; 50k </a:t>
            </a:r>
            <a:r>
              <a:rPr lang="de-DE" sz="2200" dirty="0"/>
              <a:t>$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&gt; 50k </a:t>
            </a:r>
            <a:r>
              <a:rPr lang="de-DE" sz="2200" dirty="0"/>
              <a:t>$</a:t>
            </a:r>
          </a:p>
          <a:p>
            <a:pPr>
              <a:lnSpc>
                <a:spcPct val="150000"/>
              </a:lnSpc>
            </a:pPr>
            <a:r>
              <a:rPr lang="de-DE" dirty="0"/>
              <a:t>Insgesamt 48.842 Personen</a:t>
            </a:r>
          </a:p>
          <a:p>
            <a:pPr>
              <a:lnSpc>
                <a:spcPct val="150000"/>
              </a:lnSpc>
            </a:pPr>
            <a:r>
              <a:rPr lang="de-DE" dirty="0"/>
              <a:t>14 Variablen inkl. Einkommen</a:t>
            </a:r>
          </a:p>
          <a:p>
            <a:pPr>
              <a:lnSpc>
                <a:spcPct val="150000"/>
              </a:lnSpc>
            </a:pPr>
            <a:r>
              <a:rPr lang="de-DE" dirty="0"/>
              <a:t>6 numerische Variablen</a:t>
            </a:r>
          </a:p>
          <a:p>
            <a:pPr>
              <a:lnSpc>
                <a:spcPct val="150000"/>
              </a:lnSpc>
            </a:pPr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  <p:pic>
        <p:nvPicPr>
          <p:cNvPr id="3" name="Inhaltsplatzhalter 2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C02E280A-E2D5-5CB6-11CE-584062014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07127"/>
            <a:ext cx="5012460" cy="4598987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167710-393C-2D8C-3A9A-7431CCB5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51809-220C-6A01-7FFB-30BF3F5B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F04A6DD-7DBE-33AA-2B86-3EB1878A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40D8E04-91C4-F74D-0352-85BD941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0B8CD99F-A3F9-C6AC-C6A1-635D5A52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A61FF69-56A5-D3B7-E46A-788EBF92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3078336-282C-550F-6571-0A3DB2E1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BD9A1-57A0-56E4-BDEA-1A1A1990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 dirty="0"/>
          </a:p>
        </p:txBody>
      </p:sp>
      <p:pic>
        <p:nvPicPr>
          <p:cNvPr id="7" name="Inhaltsplatzhalter 6" descr="Ein Bild, das Text, Screenshot, Quadrat, Diagramm enthält.&#10;&#10;Automatisch generierte Beschreibung">
            <a:extLst>
              <a:ext uri="{FF2B5EF4-FFF2-40B4-BE49-F238E27FC236}">
                <a16:creationId xmlns:a16="http://schemas.microsoft.com/office/drawing/2014/main" id="{91AAD152-425F-C15D-D623-2C651F2B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F2FE2-ACD3-CDD2-D13E-F6079B79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4FCD7-2731-E03F-C744-5DA444E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0" name="Inhaltsplatzhalter 9" descr="Ein Bild, das Text, Diagramm, Karte, Design enthält.&#10;&#10;Automatisch generierte Beschreibung">
            <a:extLst>
              <a:ext uri="{FF2B5EF4-FFF2-40B4-BE49-F238E27FC236}">
                <a16:creationId xmlns:a16="http://schemas.microsoft.com/office/drawing/2014/main" id="{D13EAF71-F1F7-AEA3-FE57-ECD05DB5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252" y="746125"/>
            <a:ext cx="5733558" cy="5472113"/>
          </a:xfrm>
        </p:spPr>
      </p:pic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917</Words>
  <Application>Microsoft Macintosh PowerPoint</Application>
  <PresentationFormat>Breitbild</PresentationFormat>
  <Paragraphs>296</Paragraphs>
  <Slides>49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Finale Features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Simon Symhoven</cp:lastModifiedBy>
  <cp:revision>140</cp:revision>
  <dcterms:created xsi:type="dcterms:W3CDTF">2023-06-20T17:31:58Z</dcterms:created>
  <dcterms:modified xsi:type="dcterms:W3CDTF">2023-06-27T05:38:09Z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